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notesSlides/notesSlide17.xml" ContentType="application/vnd.openxmlformats-officedocument.presentationml.notesSlide+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Default Extension="tiff" ContentType="image/tiff"/>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56" r:id="rId2"/>
    <p:sldId id="261" r:id="rId3"/>
    <p:sldId id="265" r:id="rId4"/>
    <p:sldId id="344" r:id="rId5"/>
    <p:sldId id="340" r:id="rId6"/>
    <p:sldId id="341" r:id="rId7"/>
    <p:sldId id="305" r:id="rId8"/>
    <p:sldId id="307" r:id="rId9"/>
    <p:sldId id="311" r:id="rId10"/>
    <p:sldId id="312" r:id="rId11"/>
    <p:sldId id="325" r:id="rId12"/>
    <p:sldId id="333" r:id="rId13"/>
    <p:sldId id="329" r:id="rId14"/>
    <p:sldId id="331" r:id="rId15"/>
    <p:sldId id="294" r:id="rId16"/>
    <p:sldId id="335" r:id="rId17"/>
    <p:sldId id="281"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3" d="100"/>
          <a:sy n="73" d="100"/>
        </p:scale>
        <p:origin x="-1296"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1049FE8-1A39-4F73-8791-C2D8B64BD269}" type="datetimeFigureOut">
              <a:rPr lang="en-US" smtClean="0"/>
              <a:pPr/>
              <a:t>14-Apr-20</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AA46BEE-5574-412B-B498-3788E435FB52}" type="slidenum">
              <a:rPr lang="en-US" smtClean="0"/>
              <a:pPr/>
              <a:t>‹#›</a:t>
            </a:fld>
            <a:endParaRPr lang="en-US"/>
          </a:p>
        </p:txBody>
      </p:sp>
    </p:spTree>
    <p:extLst>
      <p:ext uri="{BB962C8B-B14F-4D97-AF65-F5344CB8AC3E}">
        <p14:creationId xmlns="" xmlns:p14="http://schemas.microsoft.com/office/powerpoint/2010/main" val="39040256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A46BEE-5574-412B-B498-3788E435FB52}" type="slidenum">
              <a:rPr lang="en-US" smtClean="0"/>
              <a:pPr/>
              <a:t>1</a:t>
            </a:fld>
            <a:endParaRPr lang="en-US"/>
          </a:p>
        </p:txBody>
      </p:sp>
    </p:spTree>
    <p:extLst>
      <p:ext uri="{BB962C8B-B14F-4D97-AF65-F5344CB8AC3E}">
        <p14:creationId xmlns="" xmlns:p14="http://schemas.microsoft.com/office/powerpoint/2010/main" val="114198220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pPr/>
              <a:t>10</a:t>
            </a:fld>
            <a:endParaRPr lang="en-US"/>
          </a:p>
        </p:txBody>
      </p:sp>
    </p:spTree>
    <p:extLst>
      <p:ext uri="{BB962C8B-B14F-4D97-AF65-F5344CB8AC3E}">
        <p14:creationId xmlns="" xmlns:p14="http://schemas.microsoft.com/office/powerpoint/2010/main" val="189510250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pPr/>
              <a:t>11</a:t>
            </a:fld>
            <a:endParaRPr lang="en-US"/>
          </a:p>
        </p:txBody>
      </p:sp>
    </p:spTree>
    <p:extLst>
      <p:ext uri="{BB962C8B-B14F-4D97-AF65-F5344CB8AC3E}">
        <p14:creationId xmlns="" xmlns:p14="http://schemas.microsoft.com/office/powerpoint/2010/main" val="189510250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pPr/>
              <a:t>12</a:t>
            </a:fld>
            <a:endParaRPr lang="en-US"/>
          </a:p>
        </p:txBody>
      </p:sp>
    </p:spTree>
    <p:extLst>
      <p:ext uri="{BB962C8B-B14F-4D97-AF65-F5344CB8AC3E}">
        <p14:creationId xmlns="" xmlns:p14="http://schemas.microsoft.com/office/powerpoint/2010/main" val="189510250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pPr/>
              <a:t>13</a:t>
            </a:fld>
            <a:endParaRPr lang="en-US"/>
          </a:p>
        </p:txBody>
      </p:sp>
    </p:spTree>
    <p:extLst>
      <p:ext uri="{BB962C8B-B14F-4D97-AF65-F5344CB8AC3E}">
        <p14:creationId xmlns="" xmlns:p14="http://schemas.microsoft.com/office/powerpoint/2010/main" val="189510250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pPr/>
              <a:t>14</a:t>
            </a:fld>
            <a:endParaRPr lang="en-US"/>
          </a:p>
        </p:txBody>
      </p:sp>
    </p:spTree>
    <p:extLst>
      <p:ext uri="{BB962C8B-B14F-4D97-AF65-F5344CB8AC3E}">
        <p14:creationId xmlns="" xmlns:p14="http://schemas.microsoft.com/office/powerpoint/2010/main" val="189510250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pPr/>
              <a:t>15</a:t>
            </a:fld>
            <a:endParaRPr lang="en-US"/>
          </a:p>
        </p:txBody>
      </p:sp>
    </p:spTree>
    <p:extLst>
      <p:ext uri="{BB962C8B-B14F-4D97-AF65-F5344CB8AC3E}">
        <p14:creationId xmlns="" xmlns:p14="http://schemas.microsoft.com/office/powerpoint/2010/main" val="189510250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pPr/>
              <a:t>16</a:t>
            </a:fld>
            <a:endParaRPr lang="en-US"/>
          </a:p>
        </p:txBody>
      </p:sp>
    </p:spTree>
    <p:extLst>
      <p:ext uri="{BB962C8B-B14F-4D97-AF65-F5344CB8AC3E}">
        <p14:creationId xmlns="" xmlns:p14="http://schemas.microsoft.com/office/powerpoint/2010/main" val="189510250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pPr/>
              <a:t>17</a:t>
            </a:fld>
            <a:endParaRPr lang="en-US"/>
          </a:p>
        </p:txBody>
      </p:sp>
    </p:spTree>
    <p:extLst>
      <p:ext uri="{BB962C8B-B14F-4D97-AF65-F5344CB8AC3E}">
        <p14:creationId xmlns="" xmlns:p14="http://schemas.microsoft.com/office/powerpoint/2010/main" val="18951025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pPr/>
              <a:t>2</a:t>
            </a:fld>
            <a:endParaRPr lang="en-US"/>
          </a:p>
        </p:txBody>
      </p:sp>
    </p:spTree>
    <p:extLst>
      <p:ext uri="{BB962C8B-B14F-4D97-AF65-F5344CB8AC3E}">
        <p14:creationId xmlns="" xmlns:p14="http://schemas.microsoft.com/office/powerpoint/2010/main" val="18951025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pPr/>
              <a:t>3</a:t>
            </a:fld>
            <a:endParaRPr lang="en-US"/>
          </a:p>
        </p:txBody>
      </p:sp>
    </p:spTree>
    <p:extLst>
      <p:ext uri="{BB962C8B-B14F-4D97-AF65-F5344CB8AC3E}">
        <p14:creationId xmlns="" xmlns:p14="http://schemas.microsoft.com/office/powerpoint/2010/main" val="18951025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pPr/>
              <a:t>4</a:t>
            </a:fld>
            <a:endParaRPr lang="en-US"/>
          </a:p>
        </p:txBody>
      </p:sp>
    </p:spTree>
    <p:extLst>
      <p:ext uri="{BB962C8B-B14F-4D97-AF65-F5344CB8AC3E}">
        <p14:creationId xmlns="" xmlns:p14="http://schemas.microsoft.com/office/powerpoint/2010/main" val="18951025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pPr/>
              <a:t>5</a:t>
            </a:fld>
            <a:endParaRPr lang="en-US"/>
          </a:p>
        </p:txBody>
      </p:sp>
    </p:spTree>
    <p:extLst>
      <p:ext uri="{BB962C8B-B14F-4D97-AF65-F5344CB8AC3E}">
        <p14:creationId xmlns="" xmlns:p14="http://schemas.microsoft.com/office/powerpoint/2010/main" val="18951025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pPr/>
              <a:t>6</a:t>
            </a:fld>
            <a:endParaRPr lang="en-US"/>
          </a:p>
        </p:txBody>
      </p:sp>
    </p:spTree>
    <p:extLst>
      <p:ext uri="{BB962C8B-B14F-4D97-AF65-F5344CB8AC3E}">
        <p14:creationId xmlns="" xmlns:p14="http://schemas.microsoft.com/office/powerpoint/2010/main" val="18951025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pPr/>
              <a:t>7</a:t>
            </a:fld>
            <a:endParaRPr lang="en-US"/>
          </a:p>
        </p:txBody>
      </p:sp>
    </p:spTree>
    <p:extLst>
      <p:ext uri="{BB962C8B-B14F-4D97-AF65-F5344CB8AC3E}">
        <p14:creationId xmlns="" xmlns:p14="http://schemas.microsoft.com/office/powerpoint/2010/main" val="189510250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pPr/>
              <a:t>8</a:t>
            </a:fld>
            <a:endParaRPr lang="en-US"/>
          </a:p>
        </p:txBody>
      </p:sp>
    </p:spTree>
    <p:extLst>
      <p:ext uri="{BB962C8B-B14F-4D97-AF65-F5344CB8AC3E}">
        <p14:creationId xmlns="" xmlns:p14="http://schemas.microsoft.com/office/powerpoint/2010/main" val="189510250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pPr/>
              <a:t>9</a:t>
            </a:fld>
            <a:endParaRPr lang="en-US"/>
          </a:p>
        </p:txBody>
      </p:sp>
    </p:spTree>
    <p:extLst>
      <p:ext uri="{BB962C8B-B14F-4D97-AF65-F5344CB8AC3E}">
        <p14:creationId xmlns="" xmlns:p14="http://schemas.microsoft.com/office/powerpoint/2010/main" val="18951025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14-Apr-20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14-Apr-20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14-Apr-20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14-Apr-20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14-Apr-20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14-Apr-20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14-Apr-20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14-Apr-20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14-Apr-20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14-Apr-20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14-Apr-20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14-Apr-20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tif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image" Target="../media/image4.tiff"/><Relationship Id="rId4" Type="http://schemas.openxmlformats.org/officeDocument/2006/relationships/image" Target="../media/image3.tiff"/></Relationships>
</file>

<file path=ppt/slides/_rels/slide11.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image" Target="../media/image4.tiff"/><Relationship Id="rId4" Type="http://schemas.openxmlformats.org/officeDocument/2006/relationships/image" Target="../media/image3.tiff"/></Relationships>
</file>

<file path=ppt/slides/_rels/slide12.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image" Target="../media/image4.tiff"/><Relationship Id="rId4" Type="http://schemas.openxmlformats.org/officeDocument/2006/relationships/image" Target="../media/image3.tiff"/></Relationships>
</file>

<file path=ppt/slides/_rels/slide13.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3.xml"/><Relationship Id="rId1" Type="http://schemas.openxmlformats.org/officeDocument/2006/relationships/slideLayout" Target="../slideLayouts/slideLayout2.xml"/><Relationship Id="rId5" Type="http://schemas.openxmlformats.org/officeDocument/2006/relationships/image" Target="../media/image4.tiff"/><Relationship Id="rId4" Type="http://schemas.openxmlformats.org/officeDocument/2006/relationships/image" Target="../media/image3.tiff"/></Relationships>
</file>

<file path=ppt/slides/_rels/slide14.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4.xml"/><Relationship Id="rId1" Type="http://schemas.openxmlformats.org/officeDocument/2006/relationships/slideLayout" Target="../slideLayouts/slideLayout2.xml"/><Relationship Id="rId5" Type="http://schemas.openxmlformats.org/officeDocument/2006/relationships/image" Target="../media/image4.tiff"/><Relationship Id="rId4" Type="http://schemas.openxmlformats.org/officeDocument/2006/relationships/image" Target="../media/image3.tiff"/></Relationships>
</file>

<file path=ppt/slides/_rels/slide15.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5.xml"/><Relationship Id="rId1" Type="http://schemas.openxmlformats.org/officeDocument/2006/relationships/slideLayout" Target="../slideLayouts/slideLayout2.xml"/><Relationship Id="rId5" Type="http://schemas.openxmlformats.org/officeDocument/2006/relationships/image" Target="../media/image4.tiff"/><Relationship Id="rId4" Type="http://schemas.openxmlformats.org/officeDocument/2006/relationships/image" Target="../media/image3.tiff"/></Relationships>
</file>

<file path=ppt/slides/_rels/slide16.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hyperlink" Target="mailto:swarmuni@gmail.com" TargetMode="External"/><Relationship Id="rId5" Type="http://schemas.openxmlformats.org/officeDocument/2006/relationships/image" Target="../media/image4.tiff"/><Relationship Id="rId4" Type="http://schemas.openxmlformats.org/officeDocument/2006/relationships/image" Target="../media/image3.tiff"/></Relationships>
</file>

<file path=ppt/slides/_rels/slide17.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7.xml"/><Relationship Id="rId1" Type="http://schemas.openxmlformats.org/officeDocument/2006/relationships/slideLayout" Target="../slideLayouts/slideLayout2.xml"/><Relationship Id="rId5" Type="http://schemas.openxmlformats.org/officeDocument/2006/relationships/image" Target="../media/image4.tiff"/><Relationship Id="rId4" Type="http://schemas.openxmlformats.org/officeDocument/2006/relationships/image" Target="../media/image3.tiff"/></Relationships>
</file>

<file path=ppt/slides/_rels/slide2.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4.tiff"/><Relationship Id="rId4" Type="http://schemas.openxmlformats.org/officeDocument/2006/relationships/image" Target="../media/image3.tiff"/></Relationships>
</file>

<file path=ppt/slides/_rels/slide3.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4.tiff"/><Relationship Id="rId4" Type="http://schemas.openxmlformats.org/officeDocument/2006/relationships/image" Target="../media/image3.tiff"/></Relationships>
</file>

<file path=ppt/slides/_rels/slide4.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4.tiff"/><Relationship Id="rId4" Type="http://schemas.openxmlformats.org/officeDocument/2006/relationships/image" Target="../media/image3.tiff"/></Relationships>
</file>

<file path=ppt/slides/_rels/slide5.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4.tiff"/><Relationship Id="rId4" Type="http://schemas.openxmlformats.org/officeDocument/2006/relationships/image" Target="../media/image3.tiff"/></Relationships>
</file>

<file path=ppt/slides/_rels/slide6.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4.tiff"/><Relationship Id="rId4" Type="http://schemas.openxmlformats.org/officeDocument/2006/relationships/image" Target="../media/image3.tiff"/></Relationships>
</file>

<file path=ppt/slides/_rels/slide7.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4.tiff"/><Relationship Id="rId4" Type="http://schemas.openxmlformats.org/officeDocument/2006/relationships/image" Target="../media/image3.tiff"/></Relationships>
</file>

<file path=ppt/slides/_rels/slide8.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image" Target="../media/image4.tiff"/><Relationship Id="rId4" Type="http://schemas.openxmlformats.org/officeDocument/2006/relationships/image" Target="../media/image3.tiff"/></Relationships>
</file>

<file path=ppt/slides/_rels/slide9.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image" Target="../media/image4.tiff"/><Relationship Id="rId4" Type="http://schemas.openxmlformats.org/officeDocument/2006/relationships/image" Target="../media/image3.tif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211835" y="82295"/>
            <a:ext cx="8720329" cy="6693409"/>
          </a:xfrm>
          <a:prstGeom prst="rect">
            <a:avLst/>
          </a:prstGeom>
        </p:spPr>
      </p:pic>
      <p:sp>
        <p:nvSpPr>
          <p:cNvPr id="1026" name="Text Box 2"/>
          <p:cNvSpPr txBox="1">
            <a:spLocks noChangeArrowheads="1"/>
          </p:cNvSpPr>
          <p:nvPr/>
        </p:nvSpPr>
        <p:spPr bwMode="auto">
          <a:xfrm>
            <a:off x="1447800" y="4377013"/>
            <a:ext cx="6037729" cy="632478"/>
          </a:xfrm>
          <a:prstGeom prst="rect">
            <a:avLst/>
          </a:prstGeom>
          <a:solidFill>
            <a:srgbClr val="FFFFFF"/>
          </a:solidFill>
          <a:ln w="9525">
            <a:solidFill>
              <a:srgbClr val="2E74B5"/>
            </a:solidFill>
            <a:prstDash val="dash"/>
            <a:miter lim="800000"/>
            <a:headEnd/>
            <a:tailEnd/>
          </a:ln>
        </p:spPr>
        <p:txBody>
          <a:bodyPr vert="horz" wrap="square" lIns="91440" tIns="45720" rIns="91440" bIns="45720" numCol="1" anchor="t" anchorCtr="0" compatLnSpc="1">
            <a:prstTxWarp prst="textNoShape">
              <a:avLst/>
            </a:prstTxWarp>
          </a:bodyPr>
          <a:lstStyle/>
          <a:p>
            <a:pPr lvl="0" algn="ctr" fontAlgn="base">
              <a:spcBef>
                <a:spcPct val="0"/>
              </a:spcBef>
              <a:spcAft>
                <a:spcPts val="1000"/>
              </a:spcAft>
            </a:pPr>
            <a:r>
              <a:rPr lang="bs-Latn-BA" sz="1100" dirty="0" smtClean="0"/>
              <a:t>This project has been funded with support from the European Commission. This publication reflects the views only of the author, and the Commission cannot be held responsible for any use which may be made of the information contained therein</a:t>
            </a:r>
            <a:r>
              <a:rPr lang="en-US" sz="1100" dirty="0"/>
              <a:t>.</a:t>
            </a:r>
            <a:endParaRPr lang="en-US" sz="1100" dirty="0" smtClean="0"/>
          </a:p>
        </p:txBody>
      </p:sp>
      <p:sp>
        <p:nvSpPr>
          <p:cNvPr id="7" name="Subtitle 2"/>
          <p:cNvSpPr>
            <a:spLocks noGrp="1"/>
          </p:cNvSpPr>
          <p:nvPr>
            <p:ph type="subTitle" idx="1"/>
          </p:nvPr>
        </p:nvSpPr>
        <p:spPr>
          <a:xfrm>
            <a:off x="1237129" y="1709738"/>
            <a:ext cx="6400800" cy="1143000"/>
          </a:xfrm>
        </p:spPr>
        <p:txBody>
          <a:bodyPr/>
          <a:lstStyle/>
          <a:p>
            <a:r>
              <a:rPr lang="sr-Latn-BA" b="1" dirty="0" smtClean="0">
                <a:solidFill>
                  <a:schemeClr val="accent1">
                    <a:lumMod val="75000"/>
                  </a:schemeClr>
                </a:solidFill>
                <a:effectLst>
                  <a:outerShdw blurRad="38100" dist="38100" dir="2700000" algn="tl">
                    <a:srgbClr val="000000">
                      <a:alpha val="43137"/>
                    </a:srgbClr>
                  </a:outerShdw>
                </a:effectLst>
                <a:latin typeface="Calibri Light" pitchFamily="34" charset="0"/>
                <a:cs typeface="Calibri Light" pitchFamily="34" charset="0"/>
              </a:rPr>
              <a:t>Financial plan and its  realization</a:t>
            </a:r>
            <a:endParaRPr lang="bs-Latn-BA" b="1" dirty="0">
              <a:solidFill>
                <a:schemeClr val="accent1">
                  <a:lumMod val="75000"/>
                </a:schemeClr>
              </a:solidFill>
              <a:effectLst>
                <a:outerShdw blurRad="38100" dist="38100" dir="2700000" algn="tl">
                  <a:srgbClr val="000000">
                    <a:alpha val="43137"/>
                  </a:srgbClr>
                </a:outerShdw>
              </a:effectLst>
              <a:latin typeface="Calibri Light" pitchFamily="34" charset="0"/>
              <a:cs typeface="Calibri Light" pitchFamily="34" charset="0"/>
            </a:endParaRPr>
          </a:p>
        </p:txBody>
      </p:sp>
      <p:sp>
        <p:nvSpPr>
          <p:cNvPr id="8" name="Title 1"/>
          <p:cNvSpPr txBox="1">
            <a:spLocks/>
          </p:cNvSpPr>
          <p:nvPr/>
        </p:nvSpPr>
        <p:spPr>
          <a:xfrm>
            <a:off x="551329" y="2788729"/>
            <a:ext cx="7772400" cy="8382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sr-Latn-BA" sz="1800" dirty="0" smtClean="0">
                <a:solidFill>
                  <a:schemeClr val="accent1">
                    <a:lumMod val="75000"/>
                  </a:schemeClr>
                </a:solidFill>
                <a:latin typeface="Calibri Light" pitchFamily="34" charset="0"/>
                <a:cs typeface="Calibri Light" pitchFamily="34" charset="0"/>
              </a:rPr>
              <a:t>Milan Gocić </a:t>
            </a:r>
          </a:p>
          <a:p>
            <a:r>
              <a:rPr lang="sr-Latn-BA" sz="1800" dirty="0" smtClean="0">
                <a:solidFill>
                  <a:schemeClr val="accent1">
                    <a:lumMod val="75000"/>
                  </a:schemeClr>
                </a:solidFill>
                <a:latin typeface="Calibri Light" pitchFamily="34" charset="0"/>
                <a:cs typeface="Calibri Light" pitchFamily="34" charset="0"/>
              </a:rPr>
              <a:t>University of Niš</a:t>
            </a:r>
            <a:endParaRPr lang="bs-Latn-BA" sz="1800" dirty="0">
              <a:solidFill>
                <a:schemeClr val="accent1">
                  <a:lumMod val="75000"/>
                </a:schemeClr>
              </a:solidFill>
              <a:latin typeface="Calibri Light" pitchFamily="34" charset="0"/>
              <a:cs typeface="Calibri Light" pitchFamily="34" charset="0"/>
            </a:endParaRPr>
          </a:p>
        </p:txBody>
      </p:sp>
      <p:sp>
        <p:nvSpPr>
          <p:cNvPr id="9" name="Title 1"/>
          <p:cNvSpPr txBox="1">
            <a:spLocks/>
          </p:cNvSpPr>
          <p:nvPr/>
        </p:nvSpPr>
        <p:spPr>
          <a:xfrm>
            <a:off x="551329" y="3700178"/>
            <a:ext cx="7772400" cy="6858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sr-Latn-BA" sz="1800" dirty="0" smtClean="0">
                <a:solidFill>
                  <a:schemeClr val="accent1">
                    <a:lumMod val="75000"/>
                  </a:schemeClr>
                </a:solidFill>
                <a:latin typeface="Calibri Light" pitchFamily="34" charset="0"/>
                <a:cs typeface="Calibri Light" pitchFamily="34" charset="0"/>
              </a:rPr>
              <a:t>15 April 2020</a:t>
            </a:r>
            <a:endParaRPr lang="bs-Latn-BA" sz="1800" dirty="0">
              <a:solidFill>
                <a:schemeClr val="accent1">
                  <a:lumMod val="75000"/>
                </a:schemeClr>
              </a:solidFill>
              <a:latin typeface="Calibri Light" pitchFamily="34" charset="0"/>
              <a:cs typeface="Calibri Light"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p:cNvPicPr>
            <a:picLocks noGrp="1" noChangeAspect="1"/>
          </p:cNvPicPr>
          <p:nvPr>
            <p:ph idx="1"/>
          </p:nvPr>
        </p:nvPicPr>
        <p:blipFill>
          <a:blip r:embed="rId3" cstate="print">
            <a:extLst>
              <a:ext uri="{28A0092B-C50C-407E-A947-70E740481C1C}">
                <a14:useLocalDpi xmlns="" xmlns:a14="http://schemas.microsoft.com/office/drawing/2010/main" val="0"/>
              </a:ext>
            </a:extLst>
          </a:blip>
          <a:stretch>
            <a:fillRect/>
          </a:stretch>
        </p:blipFill>
        <p:spPr>
          <a:xfrm>
            <a:off x="533401" y="104570"/>
            <a:ext cx="1743324" cy="423940"/>
          </a:xfrm>
        </p:spPr>
      </p:pic>
      <p:pic>
        <p:nvPicPr>
          <p:cNvPr id="6" name="Picture 5"/>
          <p:cNvPicPr>
            <a:picLocks noChangeAspect="1"/>
          </p:cNvPicPr>
          <p:nvPr/>
        </p:nvPicPr>
        <p:blipFill>
          <a:blip r:embed="rId4" cstate="print">
            <a:extLst>
              <a:ext uri="{28A0092B-C50C-407E-A947-70E740481C1C}">
                <a14:useLocalDpi xmlns="" xmlns:a14="http://schemas.microsoft.com/office/drawing/2010/main" val="0"/>
              </a:ext>
            </a:extLst>
          </a:blip>
          <a:stretch>
            <a:fillRect/>
          </a:stretch>
        </p:blipFill>
        <p:spPr>
          <a:xfrm>
            <a:off x="7237053" y="103258"/>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 xmlns:a14="http://schemas.microsoft.com/office/drawing/2010/main" val="0"/>
              </a:ext>
            </a:extLst>
          </a:blip>
          <a:stretch>
            <a:fillRect/>
          </a:stretch>
        </p:blipFill>
        <p:spPr>
          <a:xfrm rot="21151370">
            <a:off x="15475" y="229266"/>
            <a:ext cx="3555698" cy="491177"/>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9" name="Title 1"/>
          <p:cNvSpPr>
            <a:spLocks noGrp="1"/>
          </p:cNvSpPr>
          <p:nvPr>
            <p:ph type="title"/>
          </p:nvPr>
        </p:nvSpPr>
        <p:spPr>
          <a:xfrm>
            <a:off x="304800" y="533400"/>
            <a:ext cx="8686800" cy="838200"/>
          </a:xfrm>
        </p:spPr>
        <p:txBody>
          <a:bodyPr>
            <a:noAutofit/>
          </a:bodyPr>
          <a:lstStyle/>
          <a:p>
            <a:r>
              <a:rPr lang="sr-Latn-RS" sz="3500" b="1" dirty="0" smtClean="0">
                <a:solidFill>
                  <a:schemeClr val="tx2">
                    <a:lumMod val="60000"/>
                    <a:lumOff val="40000"/>
                  </a:schemeClr>
                </a:solidFill>
                <a:latin typeface="Calibri Light" pitchFamily="34" charset="0"/>
                <a:cs typeface="Calibri Light" pitchFamily="34" charset="0"/>
              </a:rPr>
              <a:t>Staff costs – Supporting documents</a:t>
            </a:r>
            <a:endParaRPr lang="en-US" sz="3500" b="1" dirty="0">
              <a:solidFill>
                <a:schemeClr val="tx2">
                  <a:lumMod val="60000"/>
                  <a:lumOff val="40000"/>
                </a:schemeClr>
              </a:solidFill>
              <a:latin typeface="Calibri Light" pitchFamily="34" charset="0"/>
              <a:cs typeface="Calibri Light" pitchFamily="34" charset="0"/>
            </a:endParaRPr>
          </a:p>
        </p:txBody>
      </p:sp>
      <p:sp>
        <p:nvSpPr>
          <p:cNvPr id="12" name="Content Placeholder 2"/>
          <p:cNvSpPr txBox="1">
            <a:spLocks/>
          </p:cNvSpPr>
          <p:nvPr/>
        </p:nvSpPr>
        <p:spPr>
          <a:xfrm>
            <a:off x="381000" y="1295400"/>
            <a:ext cx="8229600" cy="4525963"/>
          </a:xfrm>
          <a:prstGeom prst="rect">
            <a:avLst/>
          </a:prstGeom>
        </p:spPr>
        <p:txBody>
          <a:bodyPr vert="horz" lIns="91440" tIns="45720" rIns="91440" bIns="45720" rtlCol="0">
            <a:noAutofit/>
          </a:bodyPr>
          <a:lstStyle/>
          <a:p>
            <a:pPr marL="285750" indent="-285750" algn="just">
              <a:spcBef>
                <a:spcPct val="20000"/>
              </a:spcBef>
              <a:buClr>
                <a:srgbClr val="009FBA"/>
              </a:buClr>
              <a:buFont typeface="Wingdings" pitchFamily="2" charset="2"/>
              <a:buChar char="Ø"/>
            </a:pPr>
            <a:r>
              <a:rPr lang="sr-Latn-RS" sz="2800" dirty="0" smtClean="0">
                <a:latin typeface="Calibri Light" pitchFamily="34" charset="0"/>
                <a:cs typeface="Calibri Light" pitchFamily="34" charset="0"/>
              </a:rPr>
              <a:t> </a:t>
            </a:r>
            <a:r>
              <a:rPr lang="en-US" sz="2800" b="1" dirty="0" smtClean="0">
                <a:latin typeface="Calibri Light" pitchFamily="34" charset="0"/>
                <a:cs typeface="Calibri Light" pitchFamily="34" charset="0"/>
              </a:rPr>
              <a:t>PROOF OF PAYMENT </a:t>
            </a:r>
            <a:r>
              <a:rPr lang="en-US" sz="2800" dirty="0" smtClean="0">
                <a:latin typeface="Calibri Light" pitchFamily="34" charset="0"/>
                <a:cs typeface="Calibri Light" pitchFamily="34" charset="0"/>
              </a:rPr>
              <a:t>(net + taxes) </a:t>
            </a:r>
            <a:r>
              <a:rPr lang="en-GB" sz="2800" b="1" u="sng" dirty="0" smtClean="0">
                <a:solidFill>
                  <a:srgbClr val="FF0000"/>
                </a:solidFill>
                <a:latin typeface="Calibri Light" pitchFamily="34" charset="0"/>
                <a:cs typeface="Calibri Light" pitchFamily="34" charset="0"/>
              </a:rPr>
              <a:t>Certified copy</a:t>
            </a:r>
            <a:endParaRPr lang="sr-Latn-CS" sz="2800" dirty="0" smtClean="0">
              <a:latin typeface="Calibri Light" pitchFamily="34" charset="0"/>
              <a:cs typeface="Calibri Light" pitchFamily="34" charset="0"/>
            </a:endParaRPr>
          </a:p>
          <a:p>
            <a:pPr marL="285750" indent="-285750" algn="just">
              <a:spcBef>
                <a:spcPct val="20000"/>
              </a:spcBef>
              <a:buClr>
                <a:srgbClr val="009FBA"/>
              </a:buClr>
              <a:buFont typeface="Wingdings" pitchFamily="2" charset="2"/>
              <a:buChar char="Ø"/>
            </a:pPr>
            <a:r>
              <a:rPr lang="sr-Latn-RS" sz="2800" dirty="0" smtClean="0"/>
              <a:t> </a:t>
            </a:r>
            <a:r>
              <a:rPr lang="sr-Latn-RS" sz="2800" dirty="0" smtClean="0">
                <a:latin typeface="Calibri Light" pitchFamily="34" charset="0"/>
                <a:cs typeface="Calibri Light" pitchFamily="34" charset="0"/>
              </a:rPr>
              <a:t>C</a:t>
            </a:r>
            <a:r>
              <a:rPr lang="en-US" sz="2800" dirty="0" err="1" smtClean="0">
                <a:latin typeface="Calibri Light" pitchFamily="34" charset="0"/>
                <a:cs typeface="Calibri Light" pitchFamily="34" charset="0"/>
              </a:rPr>
              <a:t>alculation</a:t>
            </a:r>
            <a:r>
              <a:rPr lang="en-US" sz="2800" dirty="0" smtClean="0">
                <a:latin typeface="Calibri Light" pitchFamily="34" charset="0"/>
                <a:cs typeface="Calibri Light" pitchFamily="34" charset="0"/>
              </a:rPr>
              <a:t> of gross, net and tax amount (especially important when for paying is used other currency than euro)</a:t>
            </a:r>
            <a:r>
              <a:rPr lang="sr-Latn-RS" sz="2800" dirty="0" smtClean="0">
                <a:latin typeface="Calibri Light" pitchFamily="34" charset="0"/>
                <a:cs typeface="Calibri Light" pitchFamily="34" charset="0"/>
              </a:rPr>
              <a:t> </a:t>
            </a:r>
            <a:r>
              <a:rPr lang="en-GB" sz="2800" b="1" u="sng" dirty="0" smtClean="0">
                <a:solidFill>
                  <a:srgbClr val="FF0000"/>
                </a:solidFill>
                <a:latin typeface="Calibri Light" pitchFamily="34" charset="0"/>
                <a:cs typeface="Calibri Light" pitchFamily="34" charset="0"/>
              </a:rPr>
              <a:t>Certified copy</a:t>
            </a:r>
            <a:endParaRPr lang="sr-Latn-RS" sz="2800" b="1" u="sng" dirty="0" smtClean="0">
              <a:solidFill>
                <a:srgbClr val="FF0000"/>
              </a:solidFill>
              <a:latin typeface="Calibri Light" pitchFamily="34" charset="0"/>
              <a:cs typeface="Calibri Light" pitchFamily="34" charset="0"/>
            </a:endParaRPr>
          </a:p>
          <a:p>
            <a:pPr marL="285750" indent="-285750" algn="just">
              <a:spcBef>
                <a:spcPct val="20000"/>
              </a:spcBef>
              <a:buClr>
                <a:srgbClr val="009FBA"/>
              </a:buClr>
              <a:buFont typeface="Wingdings" pitchFamily="2" charset="2"/>
              <a:buChar char="Ø"/>
            </a:pPr>
            <a:r>
              <a:rPr lang="sr-Latn-RS" sz="2800" b="1" dirty="0" smtClean="0">
                <a:solidFill>
                  <a:srgbClr val="FF0000"/>
                </a:solidFill>
                <a:latin typeface="Calibri Light" pitchFamily="34" charset="0"/>
                <a:cs typeface="Calibri Light" pitchFamily="34" charset="0"/>
              </a:rPr>
              <a:t> </a:t>
            </a:r>
            <a:r>
              <a:rPr lang="sr-Latn-RS" sz="2800" b="1" dirty="0" smtClean="0">
                <a:latin typeface="Calibri Light" pitchFamily="34" charset="0"/>
                <a:cs typeface="Calibri Light" pitchFamily="34" charset="0"/>
              </a:rPr>
              <a:t>Contract for working on SWARM project </a:t>
            </a:r>
            <a:r>
              <a:rPr lang="en-GB" sz="2800" b="1" u="sng" dirty="0" smtClean="0">
                <a:solidFill>
                  <a:srgbClr val="FF0000"/>
                </a:solidFill>
                <a:latin typeface="Calibri Light" pitchFamily="34" charset="0"/>
                <a:cs typeface="Calibri Light" pitchFamily="34" charset="0"/>
              </a:rPr>
              <a:t>Certified copy</a:t>
            </a:r>
            <a:endParaRPr lang="en-US" sz="2800" dirty="0" smtClean="0">
              <a:latin typeface="Calibri Light" pitchFamily="34" charset="0"/>
              <a:cs typeface="Calibri Light" pitchFamily="34" charset="0"/>
            </a:endParaRPr>
          </a:p>
        </p:txBody>
      </p:sp>
    </p:spTree>
    <p:extLst>
      <p:ext uri="{BB962C8B-B14F-4D97-AF65-F5344CB8AC3E}">
        <p14:creationId xmlns="" xmlns:p14="http://schemas.microsoft.com/office/powerpoint/2010/main" val="318842838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p:cNvPicPr>
            <a:picLocks noGrp="1" noChangeAspect="1"/>
          </p:cNvPicPr>
          <p:nvPr>
            <p:ph idx="1"/>
          </p:nvPr>
        </p:nvPicPr>
        <p:blipFill>
          <a:blip r:embed="rId3" cstate="print">
            <a:extLst>
              <a:ext uri="{28A0092B-C50C-407E-A947-70E740481C1C}">
                <a14:useLocalDpi xmlns="" xmlns:a14="http://schemas.microsoft.com/office/drawing/2010/main" val="0"/>
              </a:ext>
            </a:extLst>
          </a:blip>
          <a:stretch>
            <a:fillRect/>
          </a:stretch>
        </p:blipFill>
        <p:spPr>
          <a:xfrm>
            <a:off x="533401" y="104570"/>
            <a:ext cx="1743324" cy="423940"/>
          </a:xfrm>
        </p:spPr>
      </p:pic>
      <p:pic>
        <p:nvPicPr>
          <p:cNvPr id="6" name="Picture 5"/>
          <p:cNvPicPr>
            <a:picLocks noChangeAspect="1"/>
          </p:cNvPicPr>
          <p:nvPr/>
        </p:nvPicPr>
        <p:blipFill>
          <a:blip r:embed="rId4" cstate="print">
            <a:extLst>
              <a:ext uri="{28A0092B-C50C-407E-A947-70E740481C1C}">
                <a14:useLocalDpi xmlns="" xmlns:a14="http://schemas.microsoft.com/office/drawing/2010/main" val="0"/>
              </a:ext>
            </a:extLst>
          </a:blip>
          <a:stretch>
            <a:fillRect/>
          </a:stretch>
        </p:blipFill>
        <p:spPr>
          <a:xfrm>
            <a:off x="7237053" y="103258"/>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 xmlns:a14="http://schemas.microsoft.com/office/drawing/2010/main" val="0"/>
              </a:ext>
            </a:extLst>
          </a:blip>
          <a:stretch>
            <a:fillRect/>
          </a:stretch>
        </p:blipFill>
        <p:spPr>
          <a:xfrm rot="21151370">
            <a:off x="15475" y="229266"/>
            <a:ext cx="3555698" cy="491177"/>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smtClean="0">
                <a:solidFill>
                  <a:schemeClr val="bg1"/>
                </a:solidFill>
              </a:rPr>
              <a:t>Strengthening of master curricula in water resources  management </a:t>
            </a:r>
          </a:p>
          <a:p>
            <a:r>
              <a:rPr lang="en-US" sz="1600" dirty="0" smtClean="0">
                <a:solidFill>
                  <a:schemeClr val="bg1"/>
                </a:solidFill>
              </a:rPr>
              <a:t>for the Western Balkans HEIs and stakeholders</a:t>
            </a:r>
            <a:endParaRPr lang="en-US" sz="1600" dirty="0">
              <a:solidFill>
                <a:schemeClr val="bg1"/>
              </a:solidFill>
            </a:endParaRP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9" name="Title 1"/>
          <p:cNvSpPr>
            <a:spLocks noGrp="1"/>
          </p:cNvSpPr>
          <p:nvPr>
            <p:ph type="title"/>
          </p:nvPr>
        </p:nvSpPr>
        <p:spPr>
          <a:xfrm>
            <a:off x="304800" y="533400"/>
            <a:ext cx="8686800" cy="838200"/>
          </a:xfrm>
        </p:spPr>
        <p:txBody>
          <a:bodyPr>
            <a:noAutofit/>
          </a:bodyPr>
          <a:lstStyle/>
          <a:p>
            <a:r>
              <a:rPr lang="sr-Latn-RS" sz="2800" b="1" dirty="0" smtClean="0">
                <a:solidFill>
                  <a:schemeClr val="tx2">
                    <a:lumMod val="60000"/>
                    <a:lumOff val="40000"/>
                  </a:schemeClr>
                </a:solidFill>
                <a:latin typeface="Calibri Light" pitchFamily="34" charset="0"/>
                <a:cs typeface="Calibri Light" pitchFamily="34" charset="0"/>
              </a:rPr>
              <a:t>Travel costs and Costs of stay – Supporting documents</a:t>
            </a:r>
            <a:endParaRPr lang="en-US" sz="2800" b="1" dirty="0">
              <a:solidFill>
                <a:schemeClr val="tx2">
                  <a:lumMod val="60000"/>
                  <a:lumOff val="40000"/>
                </a:schemeClr>
              </a:solidFill>
              <a:latin typeface="Calibri Light" pitchFamily="34" charset="0"/>
              <a:cs typeface="Calibri Light" pitchFamily="34" charset="0"/>
            </a:endParaRPr>
          </a:p>
        </p:txBody>
      </p:sp>
      <p:sp>
        <p:nvSpPr>
          <p:cNvPr id="12" name="Content Placeholder 2"/>
          <p:cNvSpPr txBox="1">
            <a:spLocks/>
          </p:cNvSpPr>
          <p:nvPr/>
        </p:nvSpPr>
        <p:spPr>
          <a:xfrm>
            <a:off x="381000" y="1066800"/>
            <a:ext cx="8229600" cy="4525963"/>
          </a:xfrm>
          <a:prstGeom prst="rect">
            <a:avLst/>
          </a:prstGeom>
        </p:spPr>
        <p:txBody>
          <a:bodyPr vert="horz" lIns="91440" tIns="45720" rIns="91440" bIns="45720" rtlCol="0">
            <a:noAutofit/>
          </a:bodyPr>
          <a:lstStyle/>
          <a:p>
            <a:pPr algn="just">
              <a:buFont typeface="Wingdings" pitchFamily="2" charset="2"/>
              <a:buChar char="Ø"/>
            </a:pPr>
            <a:r>
              <a:rPr lang="sr-Latn-RS" sz="2400" i="1" dirty="0" smtClean="0">
                <a:latin typeface="Calibri Light" pitchFamily="34" charset="0"/>
                <a:cs typeface="Calibri Light" pitchFamily="34" charset="0"/>
              </a:rPr>
              <a:t> </a:t>
            </a:r>
            <a:r>
              <a:rPr lang="en-US" sz="2400" b="1" dirty="0" smtClean="0">
                <a:latin typeface="Calibri Light" pitchFamily="34" charset="0"/>
                <a:cs typeface="Calibri Light" pitchFamily="34" charset="0"/>
              </a:rPr>
              <a:t>Justification for the following elements: </a:t>
            </a:r>
          </a:p>
          <a:p>
            <a:pPr lvl="1" algn="just">
              <a:buFont typeface="Wingdings" pitchFamily="2" charset="2"/>
              <a:buChar char="§"/>
            </a:pPr>
            <a:r>
              <a:rPr lang="sr-Latn-RS" sz="2400" dirty="0" smtClean="0">
                <a:latin typeface="Calibri Light" pitchFamily="34" charset="0"/>
                <a:cs typeface="Calibri Light" pitchFamily="34" charset="0"/>
              </a:rPr>
              <a:t> </a:t>
            </a:r>
            <a:r>
              <a:rPr lang="en-US" sz="2400" dirty="0" smtClean="0">
                <a:latin typeface="Calibri Light" pitchFamily="34" charset="0"/>
                <a:cs typeface="Calibri Light" pitchFamily="34" charset="0"/>
              </a:rPr>
              <a:t>Journeys actually took place </a:t>
            </a:r>
          </a:p>
          <a:p>
            <a:pPr lvl="1" algn="just">
              <a:buFont typeface="Wingdings" pitchFamily="2" charset="2"/>
              <a:buChar char="§"/>
            </a:pPr>
            <a:r>
              <a:rPr lang="sr-Latn-RS" sz="2400" dirty="0" smtClean="0">
                <a:latin typeface="Calibri Light" pitchFamily="34" charset="0"/>
                <a:cs typeface="Calibri Light" pitchFamily="34" charset="0"/>
              </a:rPr>
              <a:t> </a:t>
            </a:r>
            <a:r>
              <a:rPr lang="en-US" sz="2400" dirty="0" smtClean="0">
                <a:latin typeface="Calibri Light" pitchFamily="34" charset="0"/>
                <a:cs typeface="Calibri Light" pitchFamily="34" charset="0"/>
              </a:rPr>
              <a:t>Journeys connected to specific and identifiable project-related activities </a:t>
            </a:r>
          </a:p>
          <a:p>
            <a:pPr algn="just"/>
            <a:r>
              <a:rPr lang="en-US" sz="2400" b="1" dirty="0" smtClean="0">
                <a:latin typeface="Calibri Light" pitchFamily="34" charset="0"/>
                <a:cs typeface="Calibri Light" pitchFamily="34" charset="0"/>
              </a:rPr>
              <a:t>To be retained with project accounts: </a:t>
            </a:r>
          </a:p>
          <a:p>
            <a:pPr algn="just">
              <a:buFont typeface="Wingdings" pitchFamily="2" charset="2"/>
              <a:buChar char="Ø"/>
            </a:pPr>
            <a:r>
              <a:rPr lang="sr-Latn-RS" sz="2400" dirty="0" smtClean="0">
                <a:latin typeface="Calibri Light" pitchFamily="34" charset="0"/>
                <a:cs typeface="Calibri Light" pitchFamily="34" charset="0"/>
              </a:rPr>
              <a:t> </a:t>
            </a:r>
            <a:r>
              <a:rPr lang="en-US" sz="2400" b="1" dirty="0" smtClean="0">
                <a:latin typeface="Calibri Light" pitchFamily="34" charset="0"/>
                <a:cs typeface="Calibri Light" pitchFamily="34" charset="0"/>
              </a:rPr>
              <a:t>INDIVIDUAL TRAVEL REPORT </a:t>
            </a:r>
            <a:r>
              <a:rPr lang="sr-Latn-RS" sz="2400" dirty="0" smtClean="0">
                <a:latin typeface="Calibri Light" pitchFamily="34" charset="0"/>
                <a:cs typeface="Calibri Light" pitchFamily="34" charset="0"/>
              </a:rPr>
              <a:t>(ITR) </a:t>
            </a:r>
            <a:r>
              <a:rPr lang="sr-Latn-RS" sz="2400" b="1" u="sng" dirty="0" smtClean="0">
                <a:solidFill>
                  <a:srgbClr val="FF0000"/>
                </a:solidFill>
                <a:latin typeface="Calibri Light" pitchFamily="34" charset="0"/>
                <a:cs typeface="Calibri Light" pitchFamily="34" charset="0"/>
              </a:rPr>
              <a:t>Original</a:t>
            </a:r>
            <a:endParaRPr lang="sr-Latn-RS" sz="2400" dirty="0" smtClean="0">
              <a:latin typeface="Calibri Light" pitchFamily="34" charset="0"/>
              <a:cs typeface="Calibri Light" pitchFamily="34" charset="0"/>
            </a:endParaRPr>
          </a:p>
          <a:p>
            <a:pPr algn="just">
              <a:buFont typeface="Wingdings" pitchFamily="2" charset="2"/>
              <a:buChar char="Ø"/>
            </a:pPr>
            <a:r>
              <a:rPr lang="en-US" sz="2400" dirty="0" smtClean="0">
                <a:latin typeface="Calibri Light" pitchFamily="34" charset="0"/>
                <a:cs typeface="Calibri Light" pitchFamily="34" charset="0"/>
              </a:rPr>
              <a:t> </a:t>
            </a:r>
            <a:r>
              <a:rPr lang="en-US" sz="2400" b="1" dirty="0" smtClean="0">
                <a:latin typeface="Calibri Light" pitchFamily="34" charset="0"/>
                <a:cs typeface="Calibri Light" pitchFamily="34" charset="0"/>
              </a:rPr>
              <a:t>Supporting documents </a:t>
            </a:r>
            <a:r>
              <a:rPr lang="en-US" sz="2400" dirty="0" smtClean="0">
                <a:latin typeface="Calibri Light" pitchFamily="34" charset="0"/>
                <a:cs typeface="Calibri Light" pitchFamily="34" charset="0"/>
              </a:rPr>
              <a:t>(e.g. travel tickets, boarding passes, invoices, receipts, proof of attendance in meetings and/or events, agendas, tangible outputs/products, minutes of meetings) </a:t>
            </a:r>
            <a:r>
              <a:rPr lang="en-GB" sz="2400" b="1" u="sng" dirty="0" smtClean="0">
                <a:solidFill>
                  <a:srgbClr val="FF0000"/>
                </a:solidFill>
                <a:latin typeface="Calibri Light" pitchFamily="34" charset="0"/>
                <a:cs typeface="Calibri Light" pitchFamily="34" charset="0"/>
              </a:rPr>
              <a:t>Certified copy</a:t>
            </a:r>
            <a:endParaRPr lang="sr-Latn-RS" sz="2400" b="1" u="sng" dirty="0" smtClean="0">
              <a:solidFill>
                <a:srgbClr val="FF0000"/>
              </a:solidFill>
              <a:latin typeface="Calibri Light" pitchFamily="34" charset="0"/>
              <a:cs typeface="Calibri Light" pitchFamily="34" charset="0"/>
            </a:endParaRPr>
          </a:p>
          <a:p>
            <a:pPr algn="just">
              <a:buFont typeface="Wingdings" pitchFamily="2" charset="2"/>
              <a:buChar char="Ø"/>
            </a:pPr>
            <a:r>
              <a:rPr lang="sr-Latn-RS" sz="2400" b="1" kern="0" dirty="0" smtClean="0">
                <a:latin typeface="Calibri Light" pitchFamily="34" charset="0"/>
                <a:cs typeface="Calibri Light" pitchFamily="34" charset="0"/>
              </a:rPr>
              <a:t> P</a:t>
            </a:r>
            <a:r>
              <a:rPr lang="x-none" sz="2400" b="1" kern="0" smtClean="0">
                <a:latin typeface="Calibri Light" pitchFamily="34" charset="0"/>
                <a:cs typeface="Calibri Light" pitchFamily="34" charset="0"/>
              </a:rPr>
              <a:t>roof of payment </a:t>
            </a:r>
            <a:r>
              <a:rPr lang="x-none" sz="2400" kern="0" smtClean="0">
                <a:latin typeface="Calibri Light" pitchFamily="34" charset="0"/>
                <a:cs typeface="Calibri Light" pitchFamily="34" charset="0"/>
              </a:rPr>
              <a:t>for travel costs </a:t>
            </a:r>
            <a:r>
              <a:rPr lang="sr-Latn-RS" sz="2400" kern="0" dirty="0" smtClean="0">
                <a:latin typeface="Calibri Light" pitchFamily="34" charset="0"/>
                <a:cs typeface="Calibri Light" pitchFamily="34" charset="0"/>
              </a:rPr>
              <a:t>and costs of stay </a:t>
            </a:r>
            <a:r>
              <a:rPr lang="x-none" sz="2400" kern="0" smtClean="0">
                <a:latin typeface="Calibri Light" pitchFamily="34" charset="0"/>
                <a:cs typeface="Calibri Light" pitchFamily="34" charset="0"/>
              </a:rPr>
              <a:t>(bank statement)</a:t>
            </a:r>
            <a:r>
              <a:rPr lang="en-US" sz="2400" kern="0" dirty="0" smtClean="0">
                <a:latin typeface="Calibri Light" pitchFamily="34" charset="0"/>
                <a:cs typeface="Calibri Light" pitchFamily="34" charset="0"/>
              </a:rPr>
              <a:t> </a:t>
            </a:r>
            <a:r>
              <a:rPr lang="en-GB" sz="2400" b="1" u="sng" dirty="0" smtClean="0">
                <a:solidFill>
                  <a:srgbClr val="FF0000"/>
                </a:solidFill>
                <a:latin typeface="Calibri Light" pitchFamily="34" charset="0"/>
                <a:cs typeface="Calibri Light" pitchFamily="34" charset="0"/>
              </a:rPr>
              <a:t>Certified copy</a:t>
            </a:r>
            <a:endParaRPr lang="x-none" sz="2400" kern="0" smtClean="0">
              <a:latin typeface="Calibri Light" pitchFamily="34" charset="0"/>
              <a:cs typeface="Calibri Light" pitchFamily="34" charset="0"/>
            </a:endParaRPr>
          </a:p>
          <a:p>
            <a:pPr algn="just">
              <a:buFont typeface="Wingdings" pitchFamily="2" charset="2"/>
              <a:buChar char="Ø"/>
            </a:pPr>
            <a:r>
              <a:rPr lang="sr-Latn-RS" sz="2400" dirty="0" smtClean="0">
                <a:latin typeface="Calibri Light" pitchFamily="34" charset="0"/>
                <a:cs typeface="Calibri Light" pitchFamily="34" charset="0"/>
              </a:rPr>
              <a:t> </a:t>
            </a:r>
            <a:r>
              <a:rPr lang="sr-Latn-RS" sz="2400" b="1" dirty="0" smtClean="0">
                <a:latin typeface="Calibri Light" pitchFamily="34" charset="0"/>
                <a:cs typeface="Calibri Light" pitchFamily="34" charset="0"/>
              </a:rPr>
              <a:t>P</a:t>
            </a:r>
            <a:r>
              <a:rPr lang="x-none" sz="2400" b="1" kern="0" smtClean="0">
                <a:latin typeface="Calibri Light" pitchFamily="34" charset="0"/>
                <a:cs typeface="Calibri Light" pitchFamily="34" charset="0"/>
              </a:rPr>
              <a:t>roof of payment </a:t>
            </a:r>
            <a:r>
              <a:rPr lang="x-none" sz="2400" kern="0" smtClean="0">
                <a:latin typeface="Calibri Light" pitchFamily="34" charset="0"/>
                <a:cs typeface="Calibri Light" pitchFamily="34" charset="0"/>
              </a:rPr>
              <a:t>for taxes (if any)</a:t>
            </a:r>
            <a:r>
              <a:rPr lang="en-US" sz="2400" kern="0" dirty="0" smtClean="0">
                <a:latin typeface="Calibri Light" pitchFamily="34" charset="0"/>
                <a:cs typeface="Calibri Light" pitchFamily="34" charset="0"/>
              </a:rPr>
              <a:t> </a:t>
            </a:r>
            <a:r>
              <a:rPr lang="en-GB" sz="2400" b="1" u="sng" dirty="0" smtClean="0">
                <a:solidFill>
                  <a:srgbClr val="FF0000"/>
                </a:solidFill>
                <a:latin typeface="Calibri Light" pitchFamily="34" charset="0"/>
                <a:cs typeface="Calibri Light" pitchFamily="34" charset="0"/>
              </a:rPr>
              <a:t>Certified copy</a:t>
            </a:r>
            <a:endParaRPr lang="x-none" sz="2400" kern="0" smtClean="0">
              <a:latin typeface="Calibri Light" pitchFamily="34" charset="0"/>
              <a:cs typeface="Calibri Light" pitchFamily="34" charset="0"/>
            </a:endParaRPr>
          </a:p>
          <a:p>
            <a:pPr algn="just"/>
            <a:r>
              <a:rPr lang="en-US" sz="2400" dirty="0" smtClean="0">
                <a:latin typeface="Calibri Light" pitchFamily="34" charset="0"/>
                <a:cs typeface="Calibri Light" pitchFamily="34" charset="0"/>
              </a:rPr>
              <a:t>Any prior </a:t>
            </a:r>
            <a:r>
              <a:rPr lang="en-US" sz="2400" dirty="0" err="1" smtClean="0">
                <a:latin typeface="Calibri Light" pitchFamily="34" charset="0"/>
                <a:cs typeface="Calibri Light" pitchFamily="34" charset="0"/>
              </a:rPr>
              <a:t>authorisation</a:t>
            </a:r>
            <a:r>
              <a:rPr lang="en-US" sz="2400" dirty="0" smtClean="0">
                <a:latin typeface="Calibri Light" pitchFamily="34" charset="0"/>
                <a:cs typeface="Calibri Light" pitchFamily="34" charset="0"/>
              </a:rPr>
              <a:t> from the Agency </a:t>
            </a:r>
            <a:endParaRPr lang="en-US" sz="2800" dirty="0" smtClean="0">
              <a:latin typeface="Calibri Light" pitchFamily="34" charset="0"/>
              <a:cs typeface="Calibri Light" pitchFamily="34" charset="0"/>
            </a:endParaRPr>
          </a:p>
        </p:txBody>
      </p:sp>
    </p:spTree>
    <p:extLst>
      <p:ext uri="{BB962C8B-B14F-4D97-AF65-F5344CB8AC3E}">
        <p14:creationId xmlns="" xmlns:p14="http://schemas.microsoft.com/office/powerpoint/2010/main" val="318842838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p:cNvPicPr>
            <a:picLocks noGrp="1" noChangeAspect="1"/>
          </p:cNvPicPr>
          <p:nvPr>
            <p:ph idx="1"/>
          </p:nvPr>
        </p:nvPicPr>
        <p:blipFill>
          <a:blip r:embed="rId3" cstate="print">
            <a:extLst>
              <a:ext uri="{28A0092B-C50C-407E-A947-70E740481C1C}">
                <a14:useLocalDpi xmlns="" xmlns:a14="http://schemas.microsoft.com/office/drawing/2010/main" val="0"/>
              </a:ext>
            </a:extLst>
          </a:blip>
          <a:stretch>
            <a:fillRect/>
          </a:stretch>
        </p:blipFill>
        <p:spPr>
          <a:xfrm>
            <a:off x="533401" y="104570"/>
            <a:ext cx="1743324" cy="423940"/>
          </a:xfrm>
        </p:spPr>
      </p:pic>
      <p:pic>
        <p:nvPicPr>
          <p:cNvPr id="6" name="Picture 5"/>
          <p:cNvPicPr>
            <a:picLocks noChangeAspect="1"/>
          </p:cNvPicPr>
          <p:nvPr/>
        </p:nvPicPr>
        <p:blipFill>
          <a:blip r:embed="rId4" cstate="print">
            <a:extLst>
              <a:ext uri="{28A0092B-C50C-407E-A947-70E740481C1C}">
                <a14:useLocalDpi xmlns="" xmlns:a14="http://schemas.microsoft.com/office/drawing/2010/main" val="0"/>
              </a:ext>
            </a:extLst>
          </a:blip>
          <a:stretch>
            <a:fillRect/>
          </a:stretch>
        </p:blipFill>
        <p:spPr>
          <a:xfrm>
            <a:off x="7237053" y="103258"/>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 xmlns:a14="http://schemas.microsoft.com/office/drawing/2010/main" val="0"/>
              </a:ext>
            </a:extLst>
          </a:blip>
          <a:stretch>
            <a:fillRect/>
          </a:stretch>
        </p:blipFill>
        <p:spPr>
          <a:xfrm rot="21151370">
            <a:off x="15475" y="229266"/>
            <a:ext cx="3555698" cy="491177"/>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smtClean="0">
                <a:solidFill>
                  <a:schemeClr val="bg1"/>
                </a:solidFill>
              </a:rPr>
              <a:t>Strengthening of master curricula in water resources  management </a:t>
            </a:r>
          </a:p>
          <a:p>
            <a:r>
              <a:rPr lang="en-US" sz="1600" dirty="0" smtClean="0">
                <a:solidFill>
                  <a:schemeClr val="bg1"/>
                </a:solidFill>
              </a:rPr>
              <a:t>for the Western Balkans HEIs and stakeholders</a:t>
            </a:r>
            <a:endParaRPr lang="en-US" sz="1600" dirty="0">
              <a:solidFill>
                <a:schemeClr val="bg1"/>
              </a:solidFill>
            </a:endParaRP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9" name="Title 1"/>
          <p:cNvSpPr>
            <a:spLocks noGrp="1"/>
          </p:cNvSpPr>
          <p:nvPr>
            <p:ph type="title"/>
          </p:nvPr>
        </p:nvSpPr>
        <p:spPr>
          <a:xfrm>
            <a:off x="304800" y="533400"/>
            <a:ext cx="8686800" cy="838200"/>
          </a:xfrm>
        </p:spPr>
        <p:txBody>
          <a:bodyPr>
            <a:noAutofit/>
          </a:bodyPr>
          <a:lstStyle/>
          <a:p>
            <a:r>
              <a:rPr lang="sr-Latn-RS" sz="2800" b="1" dirty="0" smtClean="0">
                <a:solidFill>
                  <a:schemeClr val="tx2">
                    <a:lumMod val="60000"/>
                    <a:lumOff val="40000"/>
                  </a:schemeClr>
                </a:solidFill>
                <a:latin typeface="Calibri Light" pitchFamily="34" charset="0"/>
                <a:cs typeface="Calibri Light" pitchFamily="34" charset="0"/>
              </a:rPr>
              <a:t>Travel costs and Costs of stay – Supporting documents</a:t>
            </a:r>
            <a:endParaRPr lang="en-US" sz="2800" b="1" dirty="0">
              <a:solidFill>
                <a:schemeClr val="tx2">
                  <a:lumMod val="60000"/>
                  <a:lumOff val="40000"/>
                </a:schemeClr>
              </a:solidFill>
              <a:latin typeface="Calibri Light" pitchFamily="34" charset="0"/>
              <a:cs typeface="Calibri Light" pitchFamily="34" charset="0"/>
            </a:endParaRPr>
          </a:p>
        </p:txBody>
      </p:sp>
      <p:sp>
        <p:nvSpPr>
          <p:cNvPr id="12" name="Content Placeholder 2"/>
          <p:cNvSpPr txBox="1">
            <a:spLocks/>
          </p:cNvSpPr>
          <p:nvPr/>
        </p:nvSpPr>
        <p:spPr>
          <a:xfrm>
            <a:off x="381000" y="1189037"/>
            <a:ext cx="8229600" cy="4525963"/>
          </a:xfrm>
          <a:prstGeom prst="rect">
            <a:avLst/>
          </a:prstGeom>
        </p:spPr>
        <p:txBody>
          <a:bodyPr vert="horz" lIns="91440" tIns="45720" rIns="91440" bIns="45720" rtlCol="0">
            <a:noAutofit/>
          </a:bodyPr>
          <a:lstStyle/>
          <a:p>
            <a:pPr algn="just">
              <a:buFont typeface="Wingdings" pitchFamily="2" charset="2"/>
              <a:buChar char="Ø"/>
            </a:pPr>
            <a:r>
              <a:rPr lang="sr-Latn-RS" sz="2400" i="1" dirty="0" smtClean="0">
                <a:latin typeface="Calibri Light" pitchFamily="34" charset="0"/>
                <a:cs typeface="Calibri Light" pitchFamily="34" charset="0"/>
              </a:rPr>
              <a:t> </a:t>
            </a:r>
            <a:r>
              <a:rPr lang="sr-Latn-RS" sz="2400" b="1" dirty="0" smtClean="0">
                <a:latin typeface="Calibri Light" pitchFamily="34" charset="0"/>
                <a:cs typeface="Calibri Light" pitchFamily="34" charset="0"/>
              </a:rPr>
              <a:t>I</a:t>
            </a:r>
            <a:r>
              <a:rPr lang="en-US" sz="2400" b="1" dirty="0" err="1" smtClean="0">
                <a:latin typeface="Calibri Light" pitchFamily="34" charset="0"/>
                <a:cs typeface="Calibri Light" pitchFamily="34" charset="0"/>
              </a:rPr>
              <a:t>nvoices</a:t>
            </a:r>
            <a:r>
              <a:rPr lang="en-US" sz="2400" b="1" dirty="0" smtClean="0">
                <a:latin typeface="Calibri Light" pitchFamily="34" charset="0"/>
                <a:cs typeface="Calibri Light" pitchFamily="34" charset="0"/>
              </a:rPr>
              <a:t> for accommodation</a:t>
            </a:r>
            <a:r>
              <a:rPr lang="sr-Latn-RS" sz="2400" dirty="0" smtClean="0">
                <a:latin typeface="Calibri Light" pitchFamily="34" charset="0"/>
                <a:cs typeface="Calibri Light" pitchFamily="34" charset="0"/>
              </a:rPr>
              <a:t> </a:t>
            </a:r>
            <a:r>
              <a:rPr lang="en-GB" sz="2400" b="1" u="sng" dirty="0" smtClean="0">
                <a:solidFill>
                  <a:srgbClr val="FF0000"/>
                </a:solidFill>
                <a:latin typeface="Calibri Light" pitchFamily="34" charset="0"/>
                <a:cs typeface="Calibri Light" pitchFamily="34" charset="0"/>
              </a:rPr>
              <a:t>Certified copy</a:t>
            </a:r>
            <a:endParaRPr lang="sr-Latn-RS" sz="2400" dirty="0" smtClean="0"/>
          </a:p>
          <a:p>
            <a:pPr algn="just">
              <a:buFont typeface="Wingdings" pitchFamily="2" charset="2"/>
              <a:buChar char="Ø"/>
            </a:pPr>
            <a:r>
              <a:rPr lang="sr-Latn-RS" sz="2400" dirty="0" smtClean="0"/>
              <a:t> </a:t>
            </a:r>
            <a:r>
              <a:rPr lang="sr-Latn-RS" sz="2400" dirty="0" smtClean="0">
                <a:latin typeface="Calibri Light" pitchFamily="34" charset="0"/>
                <a:cs typeface="Calibri Light" pitchFamily="34" charset="0"/>
              </a:rPr>
              <a:t>C</a:t>
            </a:r>
            <a:r>
              <a:rPr lang="en-US" sz="2400" dirty="0" err="1" smtClean="0">
                <a:latin typeface="Calibri Light" pitchFamily="34" charset="0"/>
                <a:cs typeface="Calibri Light" pitchFamily="34" charset="0"/>
              </a:rPr>
              <a:t>alculation</a:t>
            </a:r>
            <a:r>
              <a:rPr lang="en-US" sz="2400" dirty="0" smtClean="0">
                <a:latin typeface="Calibri Light" pitchFamily="34" charset="0"/>
                <a:cs typeface="Calibri Light" pitchFamily="34" charset="0"/>
              </a:rPr>
              <a:t> of gross, net and tax amount (especially important when for paying is used other currency than euro)</a:t>
            </a:r>
            <a:r>
              <a:rPr lang="sr-Latn-RS" sz="2400" dirty="0" smtClean="0">
                <a:latin typeface="Calibri Light" pitchFamily="34" charset="0"/>
                <a:cs typeface="Calibri Light" pitchFamily="34" charset="0"/>
              </a:rPr>
              <a:t> </a:t>
            </a:r>
            <a:r>
              <a:rPr lang="en-GB" sz="2400" b="1" u="sng" dirty="0" smtClean="0">
                <a:solidFill>
                  <a:srgbClr val="FF0000"/>
                </a:solidFill>
                <a:latin typeface="Calibri Light" pitchFamily="34" charset="0"/>
                <a:cs typeface="Calibri Light" pitchFamily="34" charset="0"/>
              </a:rPr>
              <a:t>Certified copy</a:t>
            </a:r>
            <a:endParaRPr lang="en-US" sz="2400" dirty="0" smtClean="0">
              <a:latin typeface="Calibri Light" pitchFamily="34" charset="0"/>
              <a:cs typeface="Calibri Light" pitchFamily="34" charset="0"/>
            </a:endParaRPr>
          </a:p>
        </p:txBody>
      </p:sp>
    </p:spTree>
    <p:extLst>
      <p:ext uri="{BB962C8B-B14F-4D97-AF65-F5344CB8AC3E}">
        <p14:creationId xmlns="" xmlns:p14="http://schemas.microsoft.com/office/powerpoint/2010/main" val="318842838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p:cNvPicPr>
            <a:picLocks noGrp="1" noChangeAspect="1"/>
          </p:cNvPicPr>
          <p:nvPr>
            <p:ph idx="1"/>
          </p:nvPr>
        </p:nvPicPr>
        <p:blipFill>
          <a:blip r:embed="rId3" cstate="print">
            <a:extLst>
              <a:ext uri="{28A0092B-C50C-407E-A947-70E740481C1C}">
                <a14:useLocalDpi xmlns="" xmlns:a14="http://schemas.microsoft.com/office/drawing/2010/main" val="0"/>
              </a:ext>
            </a:extLst>
          </a:blip>
          <a:stretch>
            <a:fillRect/>
          </a:stretch>
        </p:blipFill>
        <p:spPr>
          <a:xfrm>
            <a:off x="533401" y="104570"/>
            <a:ext cx="1743324" cy="423940"/>
          </a:xfrm>
        </p:spPr>
      </p:pic>
      <p:pic>
        <p:nvPicPr>
          <p:cNvPr id="6" name="Picture 5"/>
          <p:cNvPicPr>
            <a:picLocks noChangeAspect="1"/>
          </p:cNvPicPr>
          <p:nvPr/>
        </p:nvPicPr>
        <p:blipFill>
          <a:blip r:embed="rId4" cstate="print">
            <a:extLst>
              <a:ext uri="{28A0092B-C50C-407E-A947-70E740481C1C}">
                <a14:useLocalDpi xmlns="" xmlns:a14="http://schemas.microsoft.com/office/drawing/2010/main" val="0"/>
              </a:ext>
            </a:extLst>
          </a:blip>
          <a:stretch>
            <a:fillRect/>
          </a:stretch>
        </p:blipFill>
        <p:spPr>
          <a:xfrm>
            <a:off x="7237053" y="103258"/>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 xmlns:a14="http://schemas.microsoft.com/office/drawing/2010/main" val="0"/>
              </a:ext>
            </a:extLst>
          </a:blip>
          <a:stretch>
            <a:fillRect/>
          </a:stretch>
        </p:blipFill>
        <p:spPr>
          <a:xfrm rot="21151370">
            <a:off x="15475" y="229266"/>
            <a:ext cx="3555698" cy="491177"/>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smtClean="0">
                <a:solidFill>
                  <a:schemeClr val="bg1"/>
                </a:solidFill>
              </a:rPr>
              <a:t>Strengthening of master curricula in water resources  management </a:t>
            </a:r>
          </a:p>
          <a:p>
            <a:r>
              <a:rPr lang="en-US" sz="1600" dirty="0" smtClean="0">
                <a:solidFill>
                  <a:schemeClr val="bg1"/>
                </a:solidFill>
              </a:rPr>
              <a:t>for the Western Balkans HEIs and stakeholders</a:t>
            </a:r>
            <a:endParaRPr lang="en-US" sz="1600" dirty="0">
              <a:solidFill>
                <a:schemeClr val="bg1"/>
              </a:solidFill>
            </a:endParaRP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9" name="Title 1"/>
          <p:cNvSpPr>
            <a:spLocks noGrp="1"/>
          </p:cNvSpPr>
          <p:nvPr>
            <p:ph type="title"/>
          </p:nvPr>
        </p:nvSpPr>
        <p:spPr>
          <a:xfrm>
            <a:off x="304800" y="533400"/>
            <a:ext cx="8686800" cy="838200"/>
          </a:xfrm>
        </p:spPr>
        <p:txBody>
          <a:bodyPr>
            <a:noAutofit/>
          </a:bodyPr>
          <a:lstStyle/>
          <a:p>
            <a:r>
              <a:rPr lang="sr-Latn-RS" sz="2800" b="1" dirty="0" smtClean="0">
                <a:solidFill>
                  <a:schemeClr val="tx2">
                    <a:lumMod val="60000"/>
                    <a:lumOff val="40000"/>
                  </a:schemeClr>
                </a:solidFill>
                <a:latin typeface="Calibri Light" pitchFamily="34" charset="0"/>
                <a:cs typeface="Calibri Light" pitchFamily="34" charset="0"/>
              </a:rPr>
              <a:t>Travel costs and Costs of stay</a:t>
            </a:r>
            <a:endParaRPr lang="en-US" sz="2800" b="1" dirty="0">
              <a:solidFill>
                <a:schemeClr val="tx2">
                  <a:lumMod val="60000"/>
                  <a:lumOff val="40000"/>
                </a:schemeClr>
              </a:solidFill>
              <a:latin typeface="Calibri Light" pitchFamily="34" charset="0"/>
              <a:cs typeface="Calibri Light" pitchFamily="34" charset="0"/>
            </a:endParaRPr>
          </a:p>
        </p:txBody>
      </p:sp>
      <p:graphicFrame>
        <p:nvGraphicFramePr>
          <p:cNvPr id="13" name="Table 12"/>
          <p:cNvGraphicFramePr>
            <a:graphicFrameLocks noGrp="1"/>
          </p:cNvGraphicFramePr>
          <p:nvPr/>
        </p:nvGraphicFramePr>
        <p:xfrm>
          <a:off x="500063" y="2122487"/>
          <a:ext cx="4038600" cy="2926080"/>
        </p:xfrm>
        <a:graphic>
          <a:graphicData uri="http://schemas.openxmlformats.org/drawingml/2006/table">
            <a:tbl>
              <a:tblPr firstRow="1" bandRow="1"/>
              <a:tblGrid>
                <a:gridCol w="2133600"/>
                <a:gridCol w="1905000"/>
              </a:tblGrid>
              <a:tr h="0">
                <a:tc>
                  <a:txBody>
                    <a:bodyPr/>
                    <a:lstStyle>
                      <a:lvl1pPr marL="0" algn="l" rtl="0" eaLnBrk="1" latinLnBrk="0" hangingPunct="1">
                        <a:defRPr kumimoji="0" b="1" kern="1200">
                          <a:solidFill>
                            <a:schemeClr val="lt1"/>
                          </a:solidFill>
                          <a:latin typeface="Arial"/>
                        </a:defRPr>
                      </a:lvl1pPr>
                      <a:lvl2pPr marL="457200" algn="l" rtl="0" eaLnBrk="1" latinLnBrk="0" hangingPunct="1">
                        <a:defRPr kumimoji="0" b="1" kern="1200">
                          <a:solidFill>
                            <a:schemeClr val="lt1"/>
                          </a:solidFill>
                          <a:latin typeface="Arial"/>
                        </a:defRPr>
                      </a:lvl2pPr>
                      <a:lvl3pPr marL="914400" algn="l" rtl="0" eaLnBrk="1" latinLnBrk="0" hangingPunct="1">
                        <a:defRPr kumimoji="0" b="1" kern="1200">
                          <a:solidFill>
                            <a:schemeClr val="lt1"/>
                          </a:solidFill>
                          <a:latin typeface="Arial"/>
                        </a:defRPr>
                      </a:lvl3pPr>
                      <a:lvl4pPr marL="1371600" algn="l" rtl="0" eaLnBrk="1" latinLnBrk="0" hangingPunct="1">
                        <a:defRPr kumimoji="0" b="1" kern="1200">
                          <a:solidFill>
                            <a:schemeClr val="lt1"/>
                          </a:solidFill>
                          <a:latin typeface="Arial"/>
                        </a:defRPr>
                      </a:lvl4pPr>
                      <a:lvl5pPr marL="1828800" algn="l" rtl="0" eaLnBrk="1" latinLnBrk="0" hangingPunct="1">
                        <a:defRPr kumimoji="0" b="1" kern="1200">
                          <a:solidFill>
                            <a:schemeClr val="lt1"/>
                          </a:solidFill>
                          <a:latin typeface="Arial"/>
                        </a:defRPr>
                      </a:lvl5pPr>
                      <a:lvl6pPr marL="2286000" algn="l" rtl="0" eaLnBrk="1" latinLnBrk="0" hangingPunct="1">
                        <a:defRPr kumimoji="0" b="1" kern="1200">
                          <a:solidFill>
                            <a:schemeClr val="lt1"/>
                          </a:solidFill>
                          <a:latin typeface="Arial"/>
                        </a:defRPr>
                      </a:lvl6pPr>
                      <a:lvl7pPr marL="2743200" algn="l" rtl="0" eaLnBrk="1" latinLnBrk="0" hangingPunct="1">
                        <a:defRPr kumimoji="0" b="1" kern="1200">
                          <a:solidFill>
                            <a:schemeClr val="lt1"/>
                          </a:solidFill>
                          <a:latin typeface="Arial"/>
                        </a:defRPr>
                      </a:lvl7pPr>
                      <a:lvl8pPr marL="3200400" algn="l" rtl="0" eaLnBrk="1" latinLnBrk="0" hangingPunct="1">
                        <a:defRPr kumimoji="0" b="1" kern="1200">
                          <a:solidFill>
                            <a:schemeClr val="lt1"/>
                          </a:solidFill>
                          <a:latin typeface="Arial"/>
                        </a:defRPr>
                      </a:lvl8pPr>
                      <a:lvl9pPr marL="3657600" algn="l" rtl="0" eaLnBrk="1" latinLnBrk="0" hangingPunct="1">
                        <a:defRPr kumimoji="0" b="1" kern="1200">
                          <a:solidFill>
                            <a:schemeClr val="lt1"/>
                          </a:solidFill>
                          <a:latin typeface="Arial"/>
                        </a:defRPr>
                      </a:lvl9pPr>
                      <a:extLst/>
                    </a:lstStyle>
                    <a:p>
                      <a:r>
                        <a:rPr lang="x-none" dirty="0" smtClean="0">
                          <a:latin typeface="Calibri Light" pitchFamily="34" charset="0"/>
                          <a:cs typeface="Calibri Light" pitchFamily="34" charset="0"/>
                        </a:rPr>
                        <a:t>Distance</a:t>
                      </a:r>
                      <a:endParaRPr lang="en-US" dirty="0">
                        <a:latin typeface="Calibri Light" pitchFamily="34" charset="0"/>
                        <a:cs typeface="Calibri Light" pitchFamily="34" charset="0"/>
                      </a:endParaRPr>
                    </a:p>
                  </a:txBody>
                  <a:tcPr>
                    <a:lnL w="12700" cmpd="sng">
                      <a:solidFill>
                        <a:srgbClr val="FFFFFF"/>
                      </a:solidFill>
                    </a:lnL>
                    <a:lnR w="12700" cmpd="sng">
                      <a:solidFill>
                        <a:srgbClr val="FFFFFF"/>
                      </a:solidFill>
                    </a:lnR>
                    <a:lnT w="12700" cmpd="sng">
                      <a:solidFill>
                        <a:srgbClr val="FFFFFF"/>
                      </a:solidFill>
                    </a:lnT>
                    <a:lnB w="381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333399"/>
                    </a:solidFill>
                  </a:tcPr>
                </a:tc>
                <a:tc>
                  <a:txBody>
                    <a:bodyPr/>
                    <a:lstStyle>
                      <a:lvl1pPr marL="0" algn="l" rtl="0" eaLnBrk="1" latinLnBrk="0" hangingPunct="1">
                        <a:defRPr kumimoji="0" b="1" kern="1200">
                          <a:solidFill>
                            <a:schemeClr val="lt1"/>
                          </a:solidFill>
                          <a:latin typeface="Arial"/>
                        </a:defRPr>
                      </a:lvl1pPr>
                      <a:lvl2pPr marL="457200" algn="l" rtl="0" eaLnBrk="1" latinLnBrk="0" hangingPunct="1">
                        <a:defRPr kumimoji="0" b="1" kern="1200">
                          <a:solidFill>
                            <a:schemeClr val="lt1"/>
                          </a:solidFill>
                          <a:latin typeface="Arial"/>
                        </a:defRPr>
                      </a:lvl2pPr>
                      <a:lvl3pPr marL="914400" algn="l" rtl="0" eaLnBrk="1" latinLnBrk="0" hangingPunct="1">
                        <a:defRPr kumimoji="0" b="1" kern="1200">
                          <a:solidFill>
                            <a:schemeClr val="lt1"/>
                          </a:solidFill>
                          <a:latin typeface="Arial"/>
                        </a:defRPr>
                      </a:lvl3pPr>
                      <a:lvl4pPr marL="1371600" algn="l" rtl="0" eaLnBrk="1" latinLnBrk="0" hangingPunct="1">
                        <a:defRPr kumimoji="0" b="1" kern="1200">
                          <a:solidFill>
                            <a:schemeClr val="lt1"/>
                          </a:solidFill>
                          <a:latin typeface="Arial"/>
                        </a:defRPr>
                      </a:lvl4pPr>
                      <a:lvl5pPr marL="1828800" algn="l" rtl="0" eaLnBrk="1" latinLnBrk="0" hangingPunct="1">
                        <a:defRPr kumimoji="0" b="1" kern="1200">
                          <a:solidFill>
                            <a:schemeClr val="lt1"/>
                          </a:solidFill>
                          <a:latin typeface="Arial"/>
                        </a:defRPr>
                      </a:lvl5pPr>
                      <a:lvl6pPr marL="2286000" algn="l" rtl="0" eaLnBrk="1" latinLnBrk="0" hangingPunct="1">
                        <a:defRPr kumimoji="0" b="1" kern="1200">
                          <a:solidFill>
                            <a:schemeClr val="lt1"/>
                          </a:solidFill>
                          <a:latin typeface="Arial"/>
                        </a:defRPr>
                      </a:lvl6pPr>
                      <a:lvl7pPr marL="2743200" algn="l" rtl="0" eaLnBrk="1" latinLnBrk="0" hangingPunct="1">
                        <a:defRPr kumimoji="0" b="1" kern="1200">
                          <a:solidFill>
                            <a:schemeClr val="lt1"/>
                          </a:solidFill>
                          <a:latin typeface="Arial"/>
                        </a:defRPr>
                      </a:lvl7pPr>
                      <a:lvl8pPr marL="3200400" algn="l" rtl="0" eaLnBrk="1" latinLnBrk="0" hangingPunct="1">
                        <a:defRPr kumimoji="0" b="1" kern="1200">
                          <a:solidFill>
                            <a:schemeClr val="lt1"/>
                          </a:solidFill>
                          <a:latin typeface="Arial"/>
                        </a:defRPr>
                      </a:lvl8pPr>
                      <a:lvl9pPr marL="3657600" algn="l" rtl="0" eaLnBrk="1" latinLnBrk="0" hangingPunct="1">
                        <a:defRPr kumimoji="0" b="1" kern="1200">
                          <a:solidFill>
                            <a:schemeClr val="lt1"/>
                          </a:solidFill>
                          <a:latin typeface="Arial"/>
                        </a:defRPr>
                      </a:lvl9pPr>
                      <a:extLst/>
                    </a:lstStyle>
                    <a:p>
                      <a:r>
                        <a:rPr lang="x-none" dirty="0" smtClean="0">
                          <a:latin typeface="Calibri Light" pitchFamily="34" charset="0"/>
                          <a:cs typeface="Calibri Light" pitchFamily="34" charset="0"/>
                        </a:rPr>
                        <a:t>Eligible cost</a:t>
                      </a:r>
                      <a:endParaRPr lang="en-US" dirty="0">
                        <a:latin typeface="Calibri Light" pitchFamily="34" charset="0"/>
                        <a:cs typeface="Calibri Light" pitchFamily="34" charset="0"/>
                      </a:endParaRPr>
                    </a:p>
                  </a:txBody>
                  <a:tcPr>
                    <a:lnL w="12700" cmpd="sng">
                      <a:solidFill>
                        <a:srgbClr val="FFFFFF"/>
                      </a:solidFill>
                    </a:lnL>
                    <a:lnR w="12700" cmpd="sng">
                      <a:solidFill>
                        <a:srgbClr val="FFFFFF"/>
                      </a:solidFill>
                    </a:lnR>
                    <a:lnT w="12700" cmpd="sng">
                      <a:solidFill>
                        <a:srgbClr val="FFFFFF"/>
                      </a:solidFill>
                    </a:lnT>
                    <a:lnB w="381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333399"/>
                    </a:solidFill>
                  </a:tcPr>
                </a:tc>
              </a:tr>
              <a:tr h="0">
                <a:tc>
                  <a:txBody>
                    <a:bodyPr/>
                    <a:lstStyle>
                      <a:lvl1pPr marL="0" algn="l" rtl="0" eaLnBrk="1" latinLnBrk="0" hangingPunct="1">
                        <a:defRPr kumimoji="0" kern="1200">
                          <a:solidFill>
                            <a:schemeClr val="dk1"/>
                          </a:solidFill>
                          <a:latin typeface="Arial"/>
                        </a:defRPr>
                      </a:lvl1pPr>
                      <a:lvl2pPr marL="457200" algn="l" rtl="0" eaLnBrk="1" latinLnBrk="0" hangingPunct="1">
                        <a:defRPr kumimoji="0" kern="1200">
                          <a:solidFill>
                            <a:schemeClr val="dk1"/>
                          </a:solidFill>
                          <a:latin typeface="Arial"/>
                        </a:defRPr>
                      </a:lvl2pPr>
                      <a:lvl3pPr marL="914400" algn="l" rtl="0" eaLnBrk="1" latinLnBrk="0" hangingPunct="1">
                        <a:defRPr kumimoji="0" kern="1200">
                          <a:solidFill>
                            <a:schemeClr val="dk1"/>
                          </a:solidFill>
                          <a:latin typeface="Arial"/>
                        </a:defRPr>
                      </a:lvl3pPr>
                      <a:lvl4pPr marL="1371600" algn="l" rtl="0" eaLnBrk="1" latinLnBrk="0" hangingPunct="1">
                        <a:defRPr kumimoji="0" kern="1200">
                          <a:solidFill>
                            <a:schemeClr val="dk1"/>
                          </a:solidFill>
                          <a:latin typeface="Arial"/>
                        </a:defRPr>
                      </a:lvl4pPr>
                      <a:lvl5pPr marL="1828800" algn="l" rtl="0" eaLnBrk="1" latinLnBrk="0" hangingPunct="1">
                        <a:defRPr kumimoji="0" kern="1200">
                          <a:solidFill>
                            <a:schemeClr val="dk1"/>
                          </a:solidFill>
                          <a:latin typeface="Arial"/>
                        </a:defRPr>
                      </a:lvl5pPr>
                      <a:lvl6pPr marL="2286000" algn="l" rtl="0" eaLnBrk="1" latinLnBrk="0" hangingPunct="1">
                        <a:defRPr kumimoji="0" kern="1200">
                          <a:solidFill>
                            <a:schemeClr val="dk1"/>
                          </a:solidFill>
                          <a:latin typeface="Arial"/>
                        </a:defRPr>
                      </a:lvl6pPr>
                      <a:lvl7pPr marL="2743200" algn="l" rtl="0" eaLnBrk="1" latinLnBrk="0" hangingPunct="1">
                        <a:defRPr kumimoji="0" kern="1200">
                          <a:solidFill>
                            <a:schemeClr val="dk1"/>
                          </a:solidFill>
                          <a:latin typeface="Arial"/>
                        </a:defRPr>
                      </a:lvl7pPr>
                      <a:lvl8pPr marL="3200400" algn="l" rtl="0" eaLnBrk="1" latinLnBrk="0" hangingPunct="1">
                        <a:defRPr kumimoji="0" kern="1200">
                          <a:solidFill>
                            <a:schemeClr val="dk1"/>
                          </a:solidFill>
                          <a:latin typeface="Arial"/>
                        </a:defRPr>
                      </a:lvl8pPr>
                      <a:lvl9pPr marL="3657600" algn="l" rtl="0" eaLnBrk="1" latinLnBrk="0" hangingPunct="1">
                        <a:defRPr kumimoji="0" kern="1200">
                          <a:solidFill>
                            <a:schemeClr val="dk1"/>
                          </a:solidFill>
                          <a:latin typeface="Arial"/>
                        </a:defRPr>
                      </a:lvl9pPr>
                      <a:extLst/>
                    </a:lstStyle>
                    <a:p>
                      <a:r>
                        <a:rPr lang="x-none" smtClean="0">
                          <a:solidFill>
                            <a:srgbClr val="FF0000"/>
                          </a:solidFill>
                          <a:latin typeface="Calibri Light" pitchFamily="34" charset="0"/>
                          <a:cs typeface="Calibri Light" pitchFamily="34" charset="0"/>
                        </a:rPr>
                        <a:t>10 – 99 </a:t>
                      </a:r>
                      <a:r>
                        <a:rPr lang="x-none" dirty="0" smtClean="0">
                          <a:solidFill>
                            <a:srgbClr val="FF0000"/>
                          </a:solidFill>
                          <a:latin typeface="Calibri Light" pitchFamily="34" charset="0"/>
                          <a:cs typeface="Calibri Light" pitchFamily="34" charset="0"/>
                        </a:rPr>
                        <a:t>km</a:t>
                      </a:r>
                      <a:endParaRPr lang="en-US" dirty="0">
                        <a:solidFill>
                          <a:srgbClr val="FF0000"/>
                        </a:solidFill>
                        <a:latin typeface="Calibri Light" pitchFamily="34" charset="0"/>
                        <a:cs typeface="Calibri Light" pitchFamily="34" charset="0"/>
                      </a:endParaRPr>
                    </a:p>
                  </a:txBody>
                  <a:tcPr>
                    <a:lnL w="12700" cmpd="sng">
                      <a:solidFill>
                        <a:srgbClr val="FFFFFF"/>
                      </a:solidFill>
                    </a:lnL>
                    <a:lnR w="12700" cap="flat" cmpd="sng" algn="ctr">
                      <a:solidFill>
                        <a:srgbClr val="FFFFFF"/>
                      </a:solidFill>
                      <a:prstDash val="solid"/>
                      <a:round/>
                      <a:headEnd type="none" w="med" len="med"/>
                      <a:tailEnd type="none" w="med" len="med"/>
                    </a:lnR>
                    <a:lnT w="38100" cmpd="sng">
                      <a:solidFill>
                        <a:srgbClr val="FFFFFF"/>
                      </a:solidFill>
                    </a:lnT>
                    <a:lnB w="381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333399">
                        <a:tint val="40000"/>
                      </a:srgbClr>
                    </a:solidFill>
                  </a:tcPr>
                </a:tc>
                <a:tc>
                  <a:txBody>
                    <a:bodyPr/>
                    <a:lstStyle>
                      <a:lvl1pPr marL="0" algn="l" rtl="0" eaLnBrk="1" latinLnBrk="0" hangingPunct="1">
                        <a:defRPr kumimoji="0" kern="1200">
                          <a:solidFill>
                            <a:schemeClr val="dk1"/>
                          </a:solidFill>
                          <a:latin typeface="Arial"/>
                        </a:defRPr>
                      </a:lvl1pPr>
                      <a:lvl2pPr marL="457200" algn="l" rtl="0" eaLnBrk="1" latinLnBrk="0" hangingPunct="1">
                        <a:defRPr kumimoji="0" kern="1200">
                          <a:solidFill>
                            <a:schemeClr val="dk1"/>
                          </a:solidFill>
                          <a:latin typeface="Arial"/>
                        </a:defRPr>
                      </a:lvl2pPr>
                      <a:lvl3pPr marL="914400" algn="l" rtl="0" eaLnBrk="1" latinLnBrk="0" hangingPunct="1">
                        <a:defRPr kumimoji="0" kern="1200">
                          <a:solidFill>
                            <a:schemeClr val="dk1"/>
                          </a:solidFill>
                          <a:latin typeface="Arial"/>
                        </a:defRPr>
                      </a:lvl3pPr>
                      <a:lvl4pPr marL="1371600" algn="l" rtl="0" eaLnBrk="1" latinLnBrk="0" hangingPunct="1">
                        <a:defRPr kumimoji="0" kern="1200">
                          <a:solidFill>
                            <a:schemeClr val="dk1"/>
                          </a:solidFill>
                          <a:latin typeface="Arial"/>
                        </a:defRPr>
                      </a:lvl4pPr>
                      <a:lvl5pPr marL="1828800" algn="l" rtl="0" eaLnBrk="1" latinLnBrk="0" hangingPunct="1">
                        <a:defRPr kumimoji="0" kern="1200">
                          <a:solidFill>
                            <a:schemeClr val="dk1"/>
                          </a:solidFill>
                          <a:latin typeface="Arial"/>
                        </a:defRPr>
                      </a:lvl5pPr>
                      <a:lvl6pPr marL="2286000" algn="l" rtl="0" eaLnBrk="1" latinLnBrk="0" hangingPunct="1">
                        <a:defRPr kumimoji="0" kern="1200">
                          <a:solidFill>
                            <a:schemeClr val="dk1"/>
                          </a:solidFill>
                          <a:latin typeface="Arial"/>
                        </a:defRPr>
                      </a:lvl6pPr>
                      <a:lvl7pPr marL="2743200" algn="l" rtl="0" eaLnBrk="1" latinLnBrk="0" hangingPunct="1">
                        <a:defRPr kumimoji="0" kern="1200">
                          <a:solidFill>
                            <a:schemeClr val="dk1"/>
                          </a:solidFill>
                          <a:latin typeface="Arial"/>
                        </a:defRPr>
                      </a:lvl7pPr>
                      <a:lvl8pPr marL="3200400" algn="l" rtl="0" eaLnBrk="1" latinLnBrk="0" hangingPunct="1">
                        <a:defRPr kumimoji="0" kern="1200">
                          <a:solidFill>
                            <a:schemeClr val="dk1"/>
                          </a:solidFill>
                          <a:latin typeface="Arial"/>
                        </a:defRPr>
                      </a:lvl8pPr>
                      <a:lvl9pPr marL="3657600" algn="l" rtl="0" eaLnBrk="1" latinLnBrk="0" hangingPunct="1">
                        <a:defRPr kumimoji="0" kern="1200">
                          <a:solidFill>
                            <a:schemeClr val="dk1"/>
                          </a:solidFill>
                          <a:latin typeface="Arial"/>
                        </a:defRPr>
                      </a:lvl9pPr>
                      <a:extLst/>
                    </a:lstStyle>
                    <a:p>
                      <a:r>
                        <a:rPr lang="sr-Latn-RS" dirty="0" smtClean="0">
                          <a:solidFill>
                            <a:srgbClr val="FF0000"/>
                          </a:solidFill>
                          <a:latin typeface="Calibri Light" pitchFamily="34" charset="0"/>
                          <a:cs typeface="Calibri Light" pitchFamily="34" charset="0"/>
                        </a:rPr>
                        <a:t>2</a:t>
                      </a:r>
                      <a:r>
                        <a:rPr lang="x-none" smtClean="0">
                          <a:solidFill>
                            <a:srgbClr val="FF0000"/>
                          </a:solidFill>
                          <a:latin typeface="Calibri Light" pitchFamily="34" charset="0"/>
                          <a:cs typeface="Calibri Light" pitchFamily="34" charset="0"/>
                        </a:rPr>
                        <a:t>0 </a:t>
                      </a:r>
                      <a:r>
                        <a:rPr lang="x-none" dirty="0" smtClean="0">
                          <a:solidFill>
                            <a:srgbClr val="FF0000"/>
                          </a:solidFill>
                          <a:latin typeface="Calibri Light" pitchFamily="34" charset="0"/>
                          <a:cs typeface="Calibri Light" pitchFamily="34" charset="0"/>
                        </a:rPr>
                        <a:t>Eur </a:t>
                      </a:r>
                      <a:endParaRPr lang="en-US" dirty="0">
                        <a:solidFill>
                          <a:srgbClr val="FF0000"/>
                        </a:solidFill>
                        <a:latin typeface="Calibri Light" pitchFamily="34" charset="0"/>
                        <a:cs typeface="Calibri Light" pitchFamily="34" charset="0"/>
                      </a:endParaRPr>
                    </a:p>
                  </a:txBody>
                  <a:tcPr>
                    <a:lnL w="12700" cap="flat" cmpd="sng" algn="ctr">
                      <a:solidFill>
                        <a:srgbClr val="FFFFFF"/>
                      </a:solidFill>
                      <a:prstDash val="solid"/>
                      <a:round/>
                      <a:headEnd type="none" w="med" len="med"/>
                      <a:tailEnd type="none" w="med" len="med"/>
                    </a:lnL>
                    <a:lnR w="12700" cmpd="sng">
                      <a:solidFill>
                        <a:srgbClr val="FFFFFF"/>
                      </a:solidFill>
                    </a:lnR>
                    <a:lnT w="38100" cmpd="sng">
                      <a:solidFill>
                        <a:srgbClr val="FFFFFF"/>
                      </a:solidFill>
                    </a:lnT>
                    <a:lnB w="381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333399">
                        <a:tint val="40000"/>
                      </a:srgbClr>
                    </a:solidFill>
                  </a:tcPr>
                </a:tc>
              </a:tr>
              <a:tr h="0">
                <a:tc>
                  <a:txBody>
                    <a:bodyPr/>
                    <a:lstStyle>
                      <a:lvl1pPr marL="0" algn="l" rtl="0" eaLnBrk="1" latinLnBrk="0" hangingPunct="1">
                        <a:defRPr kumimoji="0" kern="1200">
                          <a:solidFill>
                            <a:schemeClr val="dk1"/>
                          </a:solidFill>
                          <a:latin typeface="Arial"/>
                        </a:defRPr>
                      </a:lvl1pPr>
                      <a:lvl2pPr marL="457200" algn="l" rtl="0" eaLnBrk="1" latinLnBrk="0" hangingPunct="1">
                        <a:defRPr kumimoji="0" kern="1200">
                          <a:solidFill>
                            <a:schemeClr val="dk1"/>
                          </a:solidFill>
                          <a:latin typeface="Arial"/>
                        </a:defRPr>
                      </a:lvl2pPr>
                      <a:lvl3pPr marL="914400" algn="l" rtl="0" eaLnBrk="1" latinLnBrk="0" hangingPunct="1">
                        <a:defRPr kumimoji="0" kern="1200">
                          <a:solidFill>
                            <a:schemeClr val="dk1"/>
                          </a:solidFill>
                          <a:latin typeface="Arial"/>
                        </a:defRPr>
                      </a:lvl3pPr>
                      <a:lvl4pPr marL="1371600" algn="l" rtl="0" eaLnBrk="1" latinLnBrk="0" hangingPunct="1">
                        <a:defRPr kumimoji="0" kern="1200">
                          <a:solidFill>
                            <a:schemeClr val="dk1"/>
                          </a:solidFill>
                          <a:latin typeface="Arial"/>
                        </a:defRPr>
                      </a:lvl4pPr>
                      <a:lvl5pPr marL="1828800" algn="l" rtl="0" eaLnBrk="1" latinLnBrk="0" hangingPunct="1">
                        <a:defRPr kumimoji="0" kern="1200">
                          <a:solidFill>
                            <a:schemeClr val="dk1"/>
                          </a:solidFill>
                          <a:latin typeface="Arial"/>
                        </a:defRPr>
                      </a:lvl5pPr>
                      <a:lvl6pPr marL="2286000" algn="l" rtl="0" eaLnBrk="1" latinLnBrk="0" hangingPunct="1">
                        <a:defRPr kumimoji="0" kern="1200">
                          <a:solidFill>
                            <a:schemeClr val="dk1"/>
                          </a:solidFill>
                          <a:latin typeface="Arial"/>
                        </a:defRPr>
                      </a:lvl6pPr>
                      <a:lvl7pPr marL="2743200" algn="l" rtl="0" eaLnBrk="1" latinLnBrk="0" hangingPunct="1">
                        <a:defRPr kumimoji="0" kern="1200">
                          <a:solidFill>
                            <a:schemeClr val="dk1"/>
                          </a:solidFill>
                          <a:latin typeface="Arial"/>
                        </a:defRPr>
                      </a:lvl7pPr>
                      <a:lvl8pPr marL="3200400" algn="l" rtl="0" eaLnBrk="1" latinLnBrk="0" hangingPunct="1">
                        <a:defRPr kumimoji="0" kern="1200">
                          <a:solidFill>
                            <a:schemeClr val="dk1"/>
                          </a:solidFill>
                          <a:latin typeface="Arial"/>
                        </a:defRPr>
                      </a:lvl8pPr>
                      <a:lvl9pPr marL="3657600" algn="l" rtl="0" eaLnBrk="1" latinLnBrk="0" hangingPunct="1">
                        <a:defRPr kumimoji="0" kern="1200">
                          <a:solidFill>
                            <a:schemeClr val="dk1"/>
                          </a:solidFill>
                          <a:latin typeface="Arial"/>
                        </a:defRPr>
                      </a:lvl9pPr>
                      <a:extLst/>
                    </a:lstStyle>
                    <a:p>
                      <a:r>
                        <a:rPr lang="x-none" dirty="0" smtClean="0">
                          <a:latin typeface="Calibri Light" pitchFamily="34" charset="0"/>
                          <a:cs typeface="Calibri Light" pitchFamily="34" charset="0"/>
                        </a:rPr>
                        <a:t>100 – 499 km</a:t>
                      </a:r>
                      <a:endParaRPr lang="en-US" dirty="0">
                        <a:latin typeface="Calibri Light" pitchFamily="34" charset="0"/>
                        <a:cs typeface="Calibri Light" pitchFamily="34" charset="0"/>
                      </a:endParaRPr>
                    </a:p>
                  </a:txBody>
                  <a:tcPr>
                    <a:lnL w="12700" cmpd="sng">
                      <a:solidFill>
                        <a:srgbClr val="FFFFFF"/>
                      </a:solidFill>
                    </a:lnL>
                    <a:lnR w="12700" cmpd="sng">
                      <a:solidFill>
                        <a:srgbClr val="FFFFFF"/>
                      </a:solidFill>
                    </a:lnR>
                    <a:lnT w="38100" cap="flat" cmpd="sng" algn="ctr">
                      <a:solidFill>
                        <a:srgbClr val="FFFFFF"/>
                      </a:solidFill>
                      <a:prstDash val="solid"/>
                      <a:round/>
                      <a:headEnd type="none" w="med" len="med"/>
                      <a:tailEnd type="none" w="med" len="med"/>
                    </a:lnT>
                    <a:lnB w="12700" cmpd="sng">
                      <a:solidFill>
                        <a:srgbClr val="FFFFFF"/>
                      </a:solidFill>
                    </a:lnB>
                    <a:lnTlToBr w="12700" cmpd="sng">
                      <a:noFill/>
                      <a:prstDash val="solid"/>
                    </a:lnTlToBr>
                    <a:lnBlToTr w="12700" cmpd="sng">
                      <a:noFill/>
                      <a:prstDash val="solid"/>
                    </a:lnBlToTr>
                    <a:solidFill>
                      <a:srgbClr val="333399">
                        <a:tint val="40000"/>
                      </a:srgbClr>
                    </a:solidFill>
                  </a:tcPr>
                </a:tc>
                <a:tc>
                  <a:txBody>
                    <a:bodyPr/>
                    <a:lstStyle>
                      <a:lvl1pPr marL="0" algn="l" rtl="0" eaLnBrk="1" latinLnBrk="0" hangingPunct="1">
                        <a:defRPr kumimoji="0" kern="1200">
                          <a:solidFill>
                            <a:schemeClr val="dk1"/>
                          </a:solidFill>
                          <a:latin typeface="Arial"/>
                        </a:defRPr>
                      </a:lvl1pPr>
                      <a:lvl2pPr marL="457200" algn="l" rtl="0" eaLnBrk="1" latinLnBrk="0" hangingPunct="1">
                        <a:defRPr kumimoji="0" kern="1200">
                          <a:solidFill>
                            <a:schemeClr val="dk1"/>
                          </a:solidFill>
                          <a:latin typeface="Arial"/>
                        </a:defRPr>
                      </a:lvl2pPr>
                      <a:lvl3pPr marL="914400" algn="l" rtl="0" eaLnBrk="1" latinLnBrk="0" hangingPunct="1">
                        <a:defRPr kumimoji="0" kern="1200">
                          <a:solidFill>
                            <a:schemeClr val="dk1"/>
                          </a:solidFill>
                          <a:latin typeface="Arial"/>
                        </a:defRPr>
                      </a:lvl3pPr>
                      <a:lvl4pPr marL="1371600" algn="l" rtl="0" eaLnBrk="1" latinLnBrk="0" hangingPunct="1">
                        <a:defRPr kumimoji="0" kern="1200">
                          <a:solidFill>
                            <a:schemeClr val="dk1"/>
                          </a:solidFill>
                          <a:latin typeface="Arial"/>
                        </a:defRPr>
                      </a:lvl4pPr>
                      <a:lvl5pPr marL="1828800" algn="l" rtl="0" eaLnBrk="1" latinLnBrk="0" hangingPunct="1">
                        <a:defRPr kumimoji="0" kern="1200">
                          <a:solidFill>
                            <a:schemeClr val="dk1"/>
                          </a:solidFill>
                          <a:latin typeface="Arial"/>
                        </a:defRPr>
                      </a:lvl5pPr>
                      <a:lvl6pPr marL="2286000" algn="l" rtl="0" eaLnBrk="1" latinLnBrk="0" hangingPunct="1">
                        <a:defRPr kumimoji="0" kern="1200">
                          <a:solidFill>
                            <a:schemeClr val="dk1"/>
                          </a:solidFill>
                          <a:latin typeface="Arial"/>
                        </a:defRPr>
                      </a:lvl6pPr>
                      <a:lvl7pPr marL="2743200" algn="l" rtl="0" eaLnBrk="1" latinLnBrk="0" hangingPunct="1">
                        <a:defRPr kumimoji="0" kern="1200">
                          <a:solidFill>
                            <a:schemeClr val="dk1"/>
                          </a:solidFill>
                          <a:latin typeface="Arial"/>
                        </a:defRPr>
                      </a:lvl7pPr>
                      <a:lvl8pPr marL="3200400" algn="l" rtl="0" eaLnBrk="1" latinLnBrk="0" hangingPunct="1">
                        <a:defRPr kumimoji="0" kern="1200">
                          <a:solidFill>
                            <a:schemeClr val="dk1"/>
                          </a:solidFill>
                          <a:latin typeface="Arial"/>
                        </a:defRPr>
                      </a:lvl8pPr>
                      <a:lvl9pPr marL="3657600" algn="l" rtl="0" eaLnBrk="1" latinLnBrk="0" hangingPunct="1">
                        <a:defRPr kumimoji="0" kern="1200">
                          <a:solidFill>
                            <a:schemeClr val="dk1"/>
                          </a:solidFill>
                          <a:latin typeface="Arial"/>
                        </a:defRPr>
                      </a:lvl9pPr>
                      <a:extLst/>
                    </a:lstStyle>
                    <a:p>
                      <a:r>
                        <a:rPr lang="x-none" dirty="0" smtClean="0">
                          <a:latin typeface="Calibri Light" pitchFamily="34" charset="0"/>
                          <a:cs typeface="Calibri Light" pitchFamily="34" charset="0"/>
                        </a:rPr>
                        <a:t>180 Eur </a:t>
                      </a:r>
                      <a:endParaRPr lang="en-US" dirty="0">
                        <a:latin typeface="Calibri Light" pitchFamily="34" charset="0"/>
                        <a:cs typeface="Calibri Light" pitchFamily="34" charset="0"/>
                      </a:endParaRPr>
                    </a:p>
                  </a:txBody>
                  <a:tcPr>
                    <a:lnL w="12700" cmpd="sng">
                      <a:solidFill>
                        <a:srgbClr val="FFFFFF"/>
                      </a:solidFill>
                    </a:lnL>
                    <a:lnR w="12700" cmpd="sng">
                      <a:solidFill>
                        <a:srgbClr val="FFFFFF"/>
                      </a:solidFill>
                    </a:lnR>
                    <a:lnT w="38100" cap="flat" cmpd="sng" algn="ctr">
                      <a:solidFill>
                        <a:srgbClr val="FFFFFF"/>
                      </a:solidFill>
                      <a:prstDash val="solid"/>
                      <a:round/>
                      <a:headEnd type="none" w="med" len="med"/>
                      <a:tailEnd type="none" w="med" len="med"/>
                    </a:lnT>
                    <a:lnB w="12700" cmpd="sng">
                      <a:solidFill>
                        <a:srgbClr val="FFFFFF"/>
                      </a:solidFill>
                    </a:lnB>
                    <a:lnTlToBr w="12700" cmpd="sng">
                      <a:noFill/>
                      <a:prstDash val="solid"/>
                    </a:lnTlToBr>
                    <a:lnBlToTr w="12700" cmpd="sng">
                      <a:noFill/>
                      <a:prstDash val="solid"/>
                    </a:lnBlToTr>
                    <a:solidFill>
                      <a:srgbClr val="333399">
                        <a:tint val="40000"/>
                      </a:srgbClr>
                    </a:solidFill>
                  </a:tcPr>
                </a:tc>
              </a:tr>
              <a:tr h="0">
                <a:tc>
                  <a:txBody>
                    <a:bodyPr/>
                    <a:lstStyle>
                      <a:lvl1pPr marL="0" algn="l" rtl="0" eaLnBrk="1" latinLnBrk="0" hangingPunct="1">
                        <a:defRPr kumimoji="0" kern="1200">
                          <a:solidFill>
                            <a:schemeClr val="dk1"/>
                          </a:solidFill>
                          <a:latin typeface="Arial"/>
                        </a:defRPr>
                      </a:lvl1pPr>
                      <a:lvl2pPr marL="457200" algn="l" rtl="0" eaLnBrk="1" latinLnBrk="0" hangingPunct="1">
                        <a:defRPr kumimoji="0" kern="1200">
                          <a:solidFill>
                            <a:schemeClr val="dk1"/>
                          </a:solidFill>
                          <a:latin typeface="Arial"/>
                        </a:defRPr>
                      </a:lvl2pPr>
                      <a:lvl3pPr marL="914400" algn="l" rtl="0" eaLnBrk="1" latinLnBrk="0" hangingPunct="1">
                        <a:defRPr kumimoji="0" kern="1200">
                          <a:solidFill>
                            <a:schemeClr val="dk1"/>
                          </a:solidFill>
                          <a:latin typeface="Arial"/>
                        </a:defRPr>
                      </a:lvl3pPr>
                      <a:lvl4pPr marL="1371600" algn="l" rtl="0" eaLnBrk="1" latinLnBrk="0" hangingPunct="1">
                        <a:defRPr kumimoji="0" kern="1200">
                          <a:solidFill>
                            <a:schemeClr val="dk1"/>
                          </a:solidFill>
                          <a:latin typeface="Arial"/>
                        </a:defRPr>
                      </a:lvl4pPr>
                      <a:lvl5pPr marL="1828800" algn="l" rtl="0" eaLnBrk="1" latinLnBrk="0" hangingPunct="1">
                        <a:defRPr kumimoji="0" kern="1200">
                          <a:solidFill>
                            <a:schemeClr val="dk1"/>
                          </a:solidFill>
                          <a:latin typeface="Arial"/>
                        </a:defRPr>
                      </a:lvl5pPr>
                      <a:lvl6pPr marL="2286000" algn="l" rtl="0" eaLnBrk="1" latinLnBrk="0" hangingPunct="1">
                        <a:defRPr kumimoji="0" kern="1200">
                          <a:solidFill>
                            <a:schemeClr val="dk1"/>
                          </a:solidFill>
                          <a:latin typeface="Arial"/>
                        </a:defRPr>
                      </a:lvl6pPr>
                      <a:lvl7pPr marL="2743200" algn="l" rtl="0" eaLnBrk="1" latinLnBrk="0" hangingPunct="1">
                        <a:defRPr kumimoji="0" kern="1200">
                          <a:solidFill>
                            <a:schemeClr val="dk1"/>
                          </a:solidFill>
                          <a:latin typeface="Arial"/>
                        </a:defRPr>
                      </a:lvl7pPr>
                      <a:lvl8pPr marL="3200400" algn="l" rtl="0" eaLnBrk="1" latinLnBrk="0" hangingPunct="1">
                        <a:defRPr kumimoji="0" kern="1200">
                          <a:solidFill>
                            <a:schemeClr val="dk1"/>
                          </a:solidFill>
                          <a:latin typeface="Arial"/>
                        </a:defRPr>
                      </a:lvl8pPr>
                      <a:lvl9pPr marL="3657600" algn="l" rtl="0" eaLnBrk="1" latinLnBrk="0" hangingPunct="1">
                        <a:defRPr kumimoji="0" kern="1200">
                          <a:solidFill>
                            <a:schemeClr val="dk1"/>
                          </a:solidFill>
                          <a:latin typeface="Arial"/>
                        </a:defRPr>
                      </a:lvl9pPr>
                      <a:extLst/>
                    </a:lstStyle>
                    <a:p>
                      <a:r>
                        <a:rPr lang="x-none" dirty="0" smtClean="0">
                          <a:latin typeface="Calibri Light" pitchFamily="34" charset="0"/>
                          <a:cs typeface="Calibri Light" pitchFamily="34" charset="0"/>
                        </a:rPr>
                        <a:t>500 – 1999 km</a:t>
                      </a:r>
                      <a:endParaRPr lang="en-US" dirty="0">
                        <a:latin typeface="Calibri Light" pitchFamily="34" charset="0"/>
                        <a:cs typeface="Calibri Light" pitchFamily="34" charset="0"/>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333399">
                        <a:tint val="20000"/>
                      </a:srgbClr>
                    </a:solidFill>
                  </a:tcPr>
                </a:tc>
                <a:tc>
                  <a:txBody>
                    <a:bodyPr/>
                    <a:lstStyle>
                      <a:lvl1pPr marL="0" algn="l" rtl="0" eaLnBrk="1" latinLnBrk="0" hangingPunct="1">
                        <a:defRPr kumimoji="0" kern="1200">
                          <a:solidFill>
                            <a:schemeClr val="dk1"/>
                          </a:solidFill>
                          <a:latin typeface="Arial"/>
                        </a:defRPr>
                      </a:lvl1pPr>
                      <a:lvl2pPr marL="457200" algn="l" rtl="0" eaLnBrk="1" latinLnBrk="0" hangingPunct="1">
                        <a:defRPr kumimoji="0" kern="1200">
                          <a:solidFill>
                            <a:schemeClr val="dk1"/>
                          </a:solidFill>
                          <a:latin typeface="Arial"/>
                        </a:defRPr>
                      </a:lvl2pPr>
                      <a:lvl3pPr marL="914400" algn="l" rtl="0" eaLnBrk="1" latinLnBrk="0" hangingPunct="1">
                        <a:defRPr kumimoji="0" kern="1200">
                          <a:solidFill>
                            <a:schemeClr val="dk1"/>
                          </a:solidFill>
                          <a:latin typeface="Arial"/>
                        </a:defRPr>
                      </a:lvl3pPr>
                      <a:lvl4pPr marL="1371600" algn="l" rtl="0" eaLnBrk="1" latinLnBrk="0" hangingPunct="1">
                        <a:defRPr kumimoji="0" kern="1200">
                          <a:solidFill>
                            <a:schemeClr val="dk1"/>
                          </a:solidFill>
                          <a:latin typeface="Arial"/>
                        </a:defRPr>
                      </a:lvl4pPr>
                      <a:lvl5pPr marL="1828800" algn="l" rtl="0" eaLnBrk="1" latinLnBrk="0" hangingPunct="1">
                        <a:defRPr kumimoji="0" kern="1200">
                          <a:solidFill>
                            <a:schemeClr val="dk1"/>
                          </a:solidFill>
                          <a:latin typeface="Arial"/>
                        </a:defRPr>
                      </a:lvl5pPr>
                      <a:lvl6pPr marL="2286000" algn="l" rtl="0" eaLnBrk="1" latinLnBrk="0" hangingPunct="1">
                        <a:defRPr kumimoji="0" kern="1200">
                          <a:solidFill>
                            <a:schemeClr val="dk1"/>
                          </a:solidFill>
                          <a:latin typeface="Arial"/>
                        </a:defRPr>
                      </a:lvl6pPr>
                      <a:lvl7pPr marL="2743200" algn="l" rtl="0" eaLnBrk="1" latinLnBrk="0" hangingPunct="1">
                        <a:defRPr kumimoji="0" kern="1200">
                          <a:solidFill>
                            <a:schemeClr val="dk1"/>
                          </a:solidFill>
                          <a:latin typeface="Arial"/>
                        </a:defRPr>
                      </a:lvl7pPr>
                      <a:lvl8pPr marL="3200400" algn="l" rtl="0" eaLnBrk="1" latinLnBrk="0" hangingPunct="1">
                        <a:defRPr kumimoji="0" kern="1200">
                          <a:solidFill>
                            <a:schemeClr val="dk1"/>
                          </a:solidFill>
                          <a:latin typeface="Arial"/>
                        </a:defRPr>
                      </a:lvl8pPr>
                      <a:lvl9pPr marL="3657600" algn="l" rtl="0" eaLnBrk="1" latinLnBrk="0" hangingPunct="1">
                        <a:defRPr kumimoji="0" kern="1200">
                          <a:solidFill>
                            <a:schemeClr val="dk1"/>
                          </a:solidFill>
                          <a:latin typeface="Arial"/>
                        </a:defRPr>
                      </a:lvl9pPr>
                      <a:extLst/>
                    </a:lstStyle>
                    <a:p>
                      <a:r>
                        <a:rPr lang="x-none" dirty="0" smtClean="0">
                          <a:latin typeface="Calibri Light" pitchFamily="34" charset="0"/>
                          <a:cs typeface="Calibri Light" pitchFamily="34" charset="0"/>
                        </a:rPr>
                        <a:t>275 Eur </a:t>
                      </a:r>
                      <a:endParaRPr lang="en-US" dirty="0">
                        <a:latin typeface="Calibri Light" pitchFamily="34" charset="0"/>
                        <a:cs typeface="Calibri Light" pitchFamily="34" charset="0"/>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333399">
                        <a:tint val="20000"/>
                      </a:srgbClr>
                    </a:solidFill>
                  </a:tcPr>
                </a:tc>
              </a:tr>
              <a:tr h="0">
                <a:tc>
                  <a:txBody>
                    <a:bodyPr/>
                    <a:lstStyle>
                      <a:lvl1pPr marL="0" algn="l" rtl="0" eaLnBrk="1" latinLnBrk="0" hangingPunct="1">
                        <a:defRPr kumimoji="0" kern="1200">
                          <a:solidFill>
                            <a:schemeClr val="dk1"/>
                          </a:solidFill>
                          <a:latin typeface="Arial"/>
                        </a:defRPr>
                      </a:lvl1pPr>
                      <a:lvl2pPr marL="457200" algn="l" rtl="0" eaLnBrk="1" latinLnBrk="0" hangingPunct="1">
                        <a:defRPr kumimoji="0" kern="1200">
                          <a:solidFill>
                            <a:schemeClr val="dk1"/>
                          </a:solidFill>
                          <a:latin typeface="Arial"/>
                        </a:defRPr>
                      </a:lvl2pPr>
                      <a:lvl3pPr marL="914400" algn="l" rtl="0" eaLnBrk="1" latinLnBrk="0" hangingPunct="1">
                        <a:defRPr kumimoji="0" kern="1200">
                          <a:solidFill>
                            <a:schemeClr val="dk1"/>
                          </a:solidFill>
                          <a:latin typeface="Arial"/>
                        </a:defRPr>
                      </a:lvl3pPr>
                      <a:lvl4pPr marL="1371600" algn="l" rtl="0" eaLnBrk="1" latinLnBrk="0" hangingPunct="1">
                        <a:defRPr kumimoji="0" kern="1200">
                          <a:solidFill>
                            <a:schemeClr val="dk1"/>
                          </a:solidFill>
                          <a:latin typeface="Arial"/>
                        </a:defRPr>
                      </a:lvl4pPr>
                      <a:lvl5pPr marL="1828800" algn="l" rtl="0" eaLnBrk="1" latinLnBrk="0" hangingPunct="1">
                        <a:defRPr kumimoji="0" kern="1200">
                          <a:solidFill>
                            <a:schemeClr val="dk1"/>
                          </a:solidFill>
                          <a:latin typeface="Arial"/>
                        </a:defRPr>
                      </a:lvl5pPr>
                      <a:lvl6pPr marL="2286000" algn="l" rtl="0" eaLnBrk="1" latinLnBrk="0" hangingPunct="1">
                        <a:defRPr kumimoji="0" kern="1200">
                          <a:solidFill>
                            <a:schemeClr val="dk1"/>
                          </a:solidFill>
                          <a:latin typeface="Arial"/>
                        </a:defRPr>
                      </a:lvl6pPr>
                      <a:lvl7pPr marL="2743200" algn="l" rtl="0" eaLnBrk="1" latinLnBrk="0" hangingPunct="1">
                        <a:defRPr kumimoji="0" kern="1200">
                          <a:solidFill>
                            <a:schemeClr val="dk1"/>
                          </a:solidFill>
                          <a:latin typeface="Arial"/>
                        </a:defRPr>
                      </a:lvl7pPr>
                      <a:lvl8pPr marL="3200400" algn="l" rtl="0" eaLnBrk="1" latinLnBrk="0" hangingPunct="1">
                        <a:defRPr kumimoji="0" kern="1200">
                          <a:solidFill>
                            <a:schemeClr val="dk1"/>
                          </a:solidFill>
                          <a:latin typeface="Arial"/>
                        </a:defRPr>
                      </a:lvl8pPr>
                      <a:lvl9pPr marL="3657600" algn="l" rtl="0" eaLnBrk="1" latinLnBrk="0" hangingPunct="1">
                        <a:defRPr kumimoji="0" kern="1200">
                          <a:solidFill>
                            <a:schemeClr val="dk1"/>
                          </a:solidFill>
                          <a:latin typeface="Arial"/>
                        </a:defRPr>
                      </a:lvl9pPr>
                      <a:extLst/>
                    </a:lstStyle>
                    <a:p>
                      <a:r>
                        <a:rPr lang="x-none" dirty="0" smtClean="0">
                          <a:latin typeface="Calibri Light" pitchFamily="34" charset="0"/>
                          <a:cs typeface="Calibri Light" pitchFamily="34" charset="0"/>
                        </a:rPr>
                        <a:t>2000 – 2999 km</a:t>
                      </a:r>
                      <a:endParaRPr lang="en-US" dirty="0">
                        <a:latin typeface="Calibri Light" pitchFamily="34" charset="0"/>
                        <a:cs typeface="Calibri Light" pitchFamily="34" charset="0"/>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333399">
                        <a:tint val="40000"/>
                      </a:srgbClr>
                    </a:solidFill>
                  </a:tcPr>
                </a:tc>
                <a:tc>
                  <a:txBody>
                    <a:bodyPr/>
                    <a:lstStyle>
                      <a:lvl1pPr marL="0" algn="l" rtl="0" eaLnBrk="1" latinLnBrk="0" hangingPunct="1">
                        <a:defRPr kumimoji="0" kern="1200">
                          <a:solidFill>
                            <a:schemeClr val="dk1"/>
                          </a:solidFill>
                          <a:latin typeface="Arial"/>
                        </a:defRPr>
                      </a:lvl1pPr>
                      <a:lvl2pPr marL="457200" algn="l" rtl="0" eaLnBrk="1" latinLnBrk="0" hangingPunct="1">
                        <a:defRPr kumimoji="0" kern="1200">
                          <a:solidFill>
                            <a:schemeClr val="dk1"/>
                          </a:solidFill>
                          <a:latin typeface="Arial"/>
                        </a:defRPr>
                      </a:lvl2pPr>
                      <a:lvl3pPr marL="914400" algn="l" rtl="0" eaLnBrk="1" latinLnBrk="0" hangingPunct="1">
                        <a:defRPr kumimoji="0" kern="1200">
                          <a:solidFill>
                            <a:schemeClr val="dk1"/>
                          </a:solidFill>
                          <a:latin typeface="Arial"/>
                        </a:defRPr>
                      </a:lvl3pPr>
                      <a:lvl4pPr marL="1371600" algn="l" rtl="0" eaLnBrk="1" latinLnBrk="0" hangingPunct="1">
                        <a:defRPr kumimoji="0" kern="1200">
                          <a:solidFill>
                            <a:schemeClr val="dk1"/>
                          </a:solidFill>
                          <a:latin typeface="Arial"/>
                        </a:defRPr>
                      </a:lvl4pPr>
                      <a:lvl5pPr marL="1828800" algn="l" rtl="0" eaLnBrk="1" latinLnBrk="0" hangingPunct="1">
                        <a:defRPr kumimoji="0" kern="1200">
                          <a:solidFill>
                            <a:schemeClr val="dk1"/>
                          </a:solidFill>
                          <a:latin typeface="Arial"/>
                        </a:defRPr>
                      </a:lvl5pPr>
                      <a:lvl6pPr marL="2286000" algn="l" rtl="0" eaLnBrk="1" latinLnBrk="0" hangingPunct="1">
                        <a:defRPr kumimoji="0" kern="1200">
                          <a:solidFill>
                            <a:schemeClr val="dk1"/>
                          </a:solidFill>
                          <a:latin typeface="Arial"/>
                        </a:defRPr>
                      </a:lvl6pPr>
                      <a:lvl7pPr marL="2743200" algn="l" rtl="0" eaLnBrk="1" latinLnBrk="0" hangingPunct="1">
                        <a:defRPr kumimoji="0" kern="1200">
                          <a:solidFill>
                            <a:schemeClr val="dk1"/>
                          </a:solidFill>
                          <a:latin typeface="Arial"/>
                        </a:defRPr>
                      </a:lvl7pPr>
                      <a:lvl8pPr marL="3200400" algn="l" rtl="0" eaLnBrk="1" latinLnBrk="0" hangingPunct="1">
                        <a:defRPr kumimoji="0" kern="1200">
                          <a:solidFill>
                            <a:schemeClr val="dk1"/>
                          </a:solidFill>
                          <a:latin typeface="Arial"/>
                        </a:defRPr>
                      </a:lvl8pPr>
                      <a:lvl9pPr marL="3657600" algn="l" rtl="0" eaLnBrk="1" latinLnBrk="0" hangingPunct="1">
                        <a:defRPr kumimoji="0" kern="1200">
                          <a:solidFill>
                            <a:schemeClr val="dk1"/>
                          </a:solidFill>
                          <a:latin typeface="Arial"/>
                        </a:defRPr>
                      </a:lvl9pPr>
                      <a:extLst/>
                    </a:lstStyle>
                    <a:p>
                      <a:r>
                        <a:rPr lang="x-none" dirty="0" smtClean="0">
                          <a:latin typeface="Calibri Light" pitchFamily="34" charset="0"/>
                          <a:cs typeface="Calibri Light" pitchFamily="34" charset="0"/>
                        </a:rPr>
                        <a:t>360 Eur</a:t>
                      </a:r>
                      <a:endParaRPr lang="en-US" dirty="0">
                        <a:latin typeface="Calibri Light" pitchFamily="34" charset="0"/>
                        <a:cs typeface="Calibri Light" pitchFamily="34" charset="0"/>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333399">
                        <a:tint val="40000"/>
                      </a:srgbClr>
                    </a:solidFill>
                  </a:tcPr>
                </a:tc>
              </a:tr>
              <a:tr h="0">
                <a:tc>
                  <a:txBody>
                    <a:bodyPr/>
                    <a:lstStyle>
                      <a:lvl1pPr marL="0" algn="l" rtl="0" eaLnBrk="1" latinLnBrk="0" hangingPunct="1">
                        <a:defRPr kumimoji="0" kern="1200">
                          <a:solidFill>
                            <a:schemeClr val="dk1"/>
                          </a:solidFill>
                          <a:latin typeface="Arial"/>
                        </a:defRPr>
                      </a:lvl1pPr>
                      <a:lvl2pPr marL="457200" algn="l" rtl="0" eaLnBrk="1" latinLnBrk="0" hangingPunct="1">
                        <a:defRPr kumimoji="0" kern="1200">
                          <a:solidFill>
                            <a:schemeClr val="dk1"/>
                          </a:solidFill>
                          <a:latin typeface="Arial"/>
                        </a:defRPr>
                      </a:lvl2pPr>
                      <a:lvl3pPr marL="914400" algn="l" rtl="0" eaLnBrk="1" latinLnBrk="0" hangingPunct="1">
                        <a:defRPr kumimoji="0" kern="1200">
                          <a:solidFill>
                            <a:schemeClr val="dk1"/>
                          </a:solidFill>
                          <a:latin typeface="Arial"/>
                        </a:defRPr>
                      </a:lvl3pPr>
                      <a:lvl4pPr marL="1371600" algn="l" rtl="0" eaLnBrk="1" latinLnBrk="0" hangingPunct="1">
                        <a:defRPr kumimoji="0" kern="1200">
                          <a:solidFill>
                            <a:schemeClr val="dk1"/>
                          </a:solidFill>
                          <a:latin typeface="Arial"/>
                        </a:defRPr>
                      </a:lvl4pPr>
                      <a:lvl5pPr marL="1828800" algn="l" rtl="0" eaLnBrk="1" latinLnBrk="0" hangingPunct="1">
                        <a:defRPr kumimoji="0" kern="1200">
                          <a:solidFill>
                            <a:schemeClr val="dk1"/>
                          </a:solidFill>
                          <a:latin typeface="Arial"/>
                        </a:defRPr>
                      </a:lvl5pPr>
                      <a:lvl6pPr marL="2286000" algn="l" rtl="0" eaLnBrk="1" latinLnBrk="0" hangingPunct="1">
                        <a:defRPr kumimoji="0" kern="1200">
                          <a:solidFill>
                            <a:schemeClr val="dk1"/>
                          </a:solidFill>
                          <a:latin typeface="Arial"/>
                        </a:defRPr>
                      </a:lvl6pPr>
                      <a:lvl7pPr marL="2743200" algn="l" rtl="0" eaLnBrk="1" latinLnBrk="0" hangingPunct="1">
                        <a:defRPr kumimoji="0" kern="1200">
                          <a:solidFill>
                            <a:schemeClr val="dk1"/>
                          </a:solidFill>
                          <a:latin typeface="Arial"/>
                        </a:defRPr>
                      </a:lvl7pPr>
                      <a:lvl8pPr marL="3200400" algn="l" rtl="0" eaLnBrk="1" latinLnBrk="0" hangingPunct="1">
                        <a:defRPr kumimoji="0" kern="1200">
                          <a:solidFill>
                            <a:schemeClr val="dk1"/>
                          </a:solidFill>
                          <a:latin typeface="Arial"/>
                        </a:defRPr>
                      </a:lvl8pPr>
                      <a:lvl9pPr marL="3657600" algn="l" rtl="0" eaLnBrk="1" latinLnBrk="0" hangingPunct="1">
                        <a:defRPr kumimoji="0" kern="1200">
                          <a:solidFill>
                            <a:schemeClr val="dk1"/>
                          </a:solidFill>
                          <a:latin typeface="Arial"/>
                        </a:defRPr>
                      </a:lvl9pPr>
                      <a:extLst/>
                    </a:lstStyle>
                    <a:p>
                      <a:r>
                        <a:rPr lang="x-none" dirty="0" smtClean="0">
                          <a:latin typeface="Calibri Light" pitchFamily="34" charset="0"/>
                          <a:cs typeface="Calibri Light" pitchFamily="34" charset="0"/>
                        </a:rPr>
                        <a:t>3000 – 3999 km</a:t>
                      </a:r>
                      <a:endParaRPr lang="en-US" dirty="0">
                        <a:latin typeface="Calibri Light" pitchFamily="34" charset="0"/>
                        <a:cs typeface="Calibri Light" pitchFamily="34" charset="0"/>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333399">
                        <a:tint val="20000"/>
                      </a:srgbClr>
                    </a:solidFill>
                  </a:tcPr>
                </a:tc>
                <a:tc>
                  <a:txBody>
                    <a:bodyPr/>
                    <a:lstStyle>
                      <a:lvl1pPr marL="0" algn="l" rtl="0" eaLnBrk="1" latinLnBrk="0" hangingPunct="1">
                        <a:defRPr kumimoji="0" kern="1200">
                          <a:solidFill>
                            <a:schemeClr val="dk1"/>
                          </a:solidFill>
                          <a:latin typeface="Arial"/>
                        </a:defRPr>
                      </a:lvl1pPr>
                      <a:lvl2pPr marL="457200" algn="l" rtl="0" eaLnBrk="1" latinLnBrk="0" hangingPunct="1">
                        <a:defRPr kumimoji="0" kern="1200">
                          <a:solidFill>
                            <a:schemeClr val="dk1"/>
                          </a:solidFill>
                          <a:latin typeface="Arial"/>
                        </a:defRPr>
                      </a:lvl2pPr>
                      <a:lvl3pPr marL="914400" algn="l" rtl="0" eaLnBrk="1" latinLnBrk="0" hangingPunct="1">
                        <a:defRPr kumimoji="0" kern="1200">
                          <a:solidFill>
                            <a:schemeClr val="dk1"/>
                          </a:solidFill>
                          <a:latin typeface="Arial"/>
                        </a:defRPr>
                      </a:lvl3pPr>
                      <a:lvl4pPr marL="1371600" algn="l" rtl="0" eaLnBrk="1" latinLnBrk="0" hangingPunct="1">
                        <a:defRPr kumimoji="0" kern="1200">
                          <a:solidFill>
                            <a:schemeClr val="dk1"/>
                          </a:solidFill>
                          <a:latin typeface="Arial"/>
                        </a:defRPr>
                      </a:lvl4pPr>
                      <a:lvl5pPr marL="1828800" algn="l" rtl="0" eaLnBrk="1" latinLnBrk="0" hangingPunct="1">
                        <a:defRPr kumimoji="0" kern="1200">
                          <a:solidFill>
                            <a:schemeClr val="dk1"/>
                          </a:solidFill>
                          <a:latin typeface="Arial"/>
                        </a:defRPr>
                      </a:lvl5pPr>
                      <a:lvl6pPr marL="2286000" algn="l" rtl="0" eaLnBrk="1" latinLnBrk="0" hangingPunct="1">
                        <a:defRPr kumimoji="0" kern="1200">
                          <a:solidFill>
                            <a:schemeClr val="dk1"/>
                          </a:solidFill>
                          <a:latin typeface="Arial"/>
                        </a:defRPr>
                      </a:lvl6pPr>
                      <a:lvl7pPr marL="2743200" algn="l" rtl="0" eaLnBrk="1" latinLnBrk="0" hangingPunct="1">
                        <a:defRPr kumimoji="0" kern="1200">
                          <a:solidFill>
                            <a:schemeClr val="dk1"/>
                          </a:solidFill>
                          <a:latin typeface="Arial"/>
                        </a:defRPr>
                      </a:lvl7pPr>
                      <a:lvl8pPr marL="3200400" algn="l" rtl="0" eaLnBrk="1" latinLnBrk="0" hangingPunct="1">
                        <a:defRPr kumimoji="0" kern="1200">
                          <a:solidFill>
                            <a:schemeClr val="dk1"/>
                          </a:solidFill>
                          <a:latin typeface="Arial"/>
                        </a:defRPr>
                      </a:lvl8pPr>
                      <a:lvl9pPr marL="3657600" algn="l" rtl="0" eaLnBrk="1" latinLnBrk="0" hangingPunct="1">
                        <a:defRPr kumimoji="0" kern="1200">
                          <a:solidFill>
                            <a:schemeClr val="dk1"/>
                          </a:solidFill>
                          <a:latin typeface="Arial"/>
                        </a:defRPr>
                      </a:lvl9pPr>
                      <a:extLst/>
                    </a:lstStyle>
                    <a:p>
                      <a:r>
                        <a:rPr lang="x-none" dirty="0" smtClean="0">
                          <a:latin typeface="Calibri Light" pitchFamily="34" charset="0"/>
                          <a:cs typeface="Calibri Light" pitchFamily="34" charset="0"/>
                        </a:rPr>
                        <a:t>530 Eur</a:t>
                      </a:r>
                      <a:endParaRPr lang="en-US" dirty="0">
                        <a:latin typeface="Calibri Light" pitchFamily="34" charset="0"/>
                        <a:cs typeface="Calibri Light" pitchFamily="34" charset="0"/>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333399">
                        <a:tint val="20000"/>
                      </a:srgbClr>
                    </a:solidFill>
                  </a:tcPr>
                </a:tc>
              </a:tr>
              <a:tr h="0">
                <a:tc>
                  <a:txBody>
                    <a:bodyPr/>
                    <a:lstStyle>
                      <a:lvl1pPr marL="0" algn="l" rtl="0" eaLnBrk="1" latinLnBrk="0" hangingPunct="1">
                        <a:defRPr kumimoji="0" kern="1200">
                          <a:solidFill>
                            <a:schemeClr val="dk1"/>
                          </a:solidFill>
                          <a:latin typeface="Arial"/>
                        </a:defRPr>
                      </a:lvl1pPr>
                      <a:lvl2pPr marL="457200" algn="l" rtl="0" eaLnBrk="1" latinLnBrk="0" hangingPunct="1">
                        <a:defRPr kumimoji="0" kern="1200">
                          <a:solidFill>
                            <a:schemeClr val="dk1"/>
                          </a:solidFill>
                          <a:latin typeface="Arial"/>
                        </a:defRPr>
                      </a:lvl2pPr>
                      <a:lvl3pPr marL="914400" algn="l" rtl="0" eaLnBrk="1" latinLnBrk="0" hangingPunct="1">
                        <a:defRPr kumimoji="0" kern="1200">
                          <a:solidFill>
                            <a:schemeClr val="dk1"/>
                          </a:solidFill>
                          <a:latin typeface="Arial"/>
                        </a:defRPr>
                      </a:lvl3pPr>
                      <a:lvl4pPr marL="1371600" algn="l" rtl="0" eaLnBrk="1" latinLnBrk="0" hangingPunct="1">
                        <a:defRPr kumimoji="0" kern="1200">
                          <a:solidFill>
                            <a:schemeClr val="dk1"/>
                          </a:solidFill>
                          <a:latin typeface="Arial"/>
                        </a:defRPr>
                      </a:lvl4pPr>
                      <a:lvl5pPr marL="1828800" algn="l" rtl="0" eaLnBrk="1" latinLnBrk="0" hangingPunct="1">
                        <a:defRPr kumimoji="0" kern="1200">
                          <a:solidFill>
                            <a:schemeClr val="dk1"/>
                          </a:solidFill>
                          <a:latin typeface="Arial"/>
                        </a:defRPr>
                      </a:lvl5pPr>
                      <a:lvl6pPr marL="2286000" algn="l" rtl="0" eaLnBrk="1" latinLnBrk="0" hangingPunct="1">
                        <a:defRPr kumimoji="0" kern="1200">
                          <a:solidFill>
                            <a:schemeClr val="dk1"/>
                          </a:solidFill>
                          <a:latin typeface="Arial"/>
                        </a:defRPr>
                      </a:lvl6pPr>
                      <a:lvl7pPr marL="2743200" algn="l" rtl="0" eaLnBrk="1" latinLnBrk="0" hangingPunct="1">
                        <a:defRPr kumimoji="0" kern="1200">
                          <a:solidFill>
                            <a:schemeClr val="dk1"/>
                          </a:solidFill>
                          <a:latin typeface="Arial"/>
                        </a:defRPr>
                      </a:lvl7pPr>
                      <a:lvl8pPr marL="3200400" algn="l" rtl="0" eaLnBrk="1" latinLnBrk="0" hangingPunct="1">
                        <a:defRPr kumimoji="0" kern="1200">
                          <a:solidFill>
                            <a:schemeClr val="dk1"/>
                          </a:solidFill>
                          <a:latin typeface="Arial"/>
                        </a:defRPr>
                      </a:lvl8pPr>
                      <a:lvl9pPr marL="3657600" algn="l" rtl="0" eaLnBrk="1" latinLnBrk="0" hangingPunct="1">
                        <a:defRPr kumimoji="0" kern="1200">
                          <a:solidFill>
                            <a:schemeClr val="dk1"/>
                          </a:solidFill>
                          <a:latin typeface="Arial"/>
                        </a:defRPr>
                      </a:lvl9pPr>
                      <a:extLst/>
                    </a:lstStyle>
                    <a:p>
                      <a:r>
                        <a:rPr lang="x-none" dirty="0" smtClean="0">
                          <a:latin typeface="Calibri Light" pitchFamily="34" charset="0"/>
                          <a:cs typeface="Calibri Light" pitchFamily="34" charset="0"/>
                        </a:rPr>
                        <a:t>4000 – 7999 km</a:t>
                      </a:r>
                      <a:endParaRPr lang="en-US" dirty="0">
                        <a:latin typeface="Calibri Light" pitchFamily="34" charset="0"/>
                        <a:cs typeface="Calibri Light" pitchFamily="34" charset="0"/>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333399">
                        <a:tint val="40000"/>
                      </a:srgbClr>
                    </a:solidFill>
                  </a:tcPr>
                </a:tc>
                <a:tc>
                  <a:txBody>
                    <a:bodyPr/>
                    <a:lstStyle>
                      <a:lvl1pPr marL="0" algn="l" rtl="0" eaLnBrk="1" latinLnBrk="0" hangingPunct="1">
                        <a:defRPr kumimoji="0" kern="1200">
                          <a:solidFill>
                            <a:schemeClr val="dk1"/>
                          </a:solidFill>
                          <a:latin typeface="Arial"/>
                        </a:defRPr>
                      </a:lvl1pPr>
                      <a:lvl2pPr marL="457200" algn="l" rtl="0" eaLnBrk="1" latinLnBrk="0" hangingPunct="1">
                        <a:defRPr kumimoji="0" kern="1200">
                          <a:solidFill>
                            <a:schemeClr val="dk1"/>
                          </a:solidFill>
                          <a:latin typeface="Arial"/>
                        </a:defRPr>
                      </a:lvl2pPr>
                      <a:lvl3pPr marL="914400" algn="l" rtl="0" eaLnBrk="1" latinLnBrk="0" hangingPunct="1">
                        <a:defRPr kumimoji="0" kern="1200">
                          <a:solidFill>
                            <a:schemeClr val="dk1"/>
                          </a:solidFill>
                          <a:latin typeface="Arial"/>
                        </a:defRPr>
                      </a:lvl3pPr>
                      <a:lvl4pPr marL="1371600" algn="l" rtl="0" eaLnBrk="1" latinLnBrk="0" hangingPunct="1">
                        <a:defRPr kumimoji="0" kern="1200">
                          <a:solidFill>
                            <a:schemeClr val="dk1"/>
                          </a:solidFill>
                          <a:latin typeface="Arial"/>
                        </a:defRPr>
                      </a:lvl4pPr>
                      <a:lvl5pPr marL="1828800" algn="l" rtl="0" eaLnBrk="1" latinLnBrk="0" hangingPunct="1">
                        <a:defRPr kumimoji="0" kern="1200">
                          <a:solidFill>
                            <a:schemeClr val="dk1"/>
                          </a:solidFill>
                          <a:latin typeface="Arial"/>
                        </a:defRPr>
                      </a:lvl5pPr>
                      <a:lvl6pPr marL="2286000" algn="l" rtl="0" eaLnBrk="1" latinLnBrk="0" hangingPunct="1">
                        <a:defRPr kumimoji="0" kern="1200">
                          <a:solidFill>
                            <a:schemeClr val="dk1"/>
                          </a:solidFill>
                          <a:latin typeface="Arial"/>
                        </a:defRPr>
                      </a:lvl6pPr>
                      <a:lvl7pPr marL="2743200" algn="l" rtl="0" eaLnBrk="1" latinLnBrk="0" hangingPunct="1">
                        <a:defRPr kumimoji="0" kern="1200">
                          <a:solidFill>
                            <a:schemeClr val="dk1"/>
                          </a:solidFill>
                          <a:latin typeface="Arial"/>
                        </a:defRPr>
                      </a:lvl7pPr>
                      <a:lvl8pPr marL="3200400" algn="l" rtl="0" eaLnBrk="1" latinLnBrk="0" hangingPunct="1">
                        <a:defRPr kumimoji="0" kern="1200">
                          <a:solidFill>
                            <a:schemeClr val="dk1"/>
                          </a:solidFill>
                          <a:latin typeface="Arial"/>
                        </a:defRPr>
                      </a:lvl8pPr>
                      <a:lvl9pPr marL="3657600" algn="l" rtl="0" eaLnBrk="1" latinLnBrk="0" hangingPunct="1">
                        <a:defRPr kumimoji="0" kern="1200">
                          <a:solidFill>
                            <a:schemeClr val="dk1"/>
                          </a:solidFill>
                          <a:latin typeface="Arial"/>
                        </a:defRPr>
                      </a:lvl9pPr>
                      <a:extLst/>
                    </a:lstStyle>
                    <a:p>
                      <a:r>
                        <a:rPr lang="x-none" dirty="0" smtClean="0">
                          <a:latin typeface="Calibri Light" pitchFamily="34" charset="0"/>
                          <a:cs typeface="Calibri Light" pitchFamily="34" charset="0"/>
                        </a:rPr>
                        <a:t>820 Eur</a:t>
                      </a:r>
                      <a:endParaRPr lang="en-US" dirty="0">
                        <a:latin typeface="Calibri Light" pitchFamily="34" charset="0"/>
                        <a:cs typeface="Calibri Light" pitchFamily="34" charset="0"/>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333399">
                        <a:tint val="40000"/>
                      </a:srgbClr>
                    </a:solidFill>
                  </a:tcPr>
                </a:tc>
              </a:tr>
              <a:tr h="0">
                <a:tc>
                  <a:txBody>
                    <a:bodyPr/>
                    <a:lstStyle>
                      <a:lvl1pPr marL="0" algn="l" rtl="0" eaLnBrk="1" latinLnBrk="0" hangingPunct="1">
                        <a:defRPr kumimoji="0" kern="1200">
                          <a:solidFill>
                            <a:schemeClr val="dk1"/>
                          </a:solidFill>
                          <a:latin typeface="Arial"/>
                        </a:defRPr>
                      </a:lvl1pPr>
                      <a:lvl2pPr marL="457200" algn="l" rtl="0" eaLnBrk="1" latinLnBrk="0" hangingPunct="1">
                        <a:defRPr kumimoji="0" kern="1200">
                          <a:solidFill>
                            <a:schemeClr val="dk1"/>
                          </a:solidFill>
                          <a:latin typeface="Arial"/>
                        </a:defRPr>
                      </a:lvl2pPr>
                      <a:lvl3pPr marL="914400" algn="l" rtl="0" eaLnBrk="1" latinLnBrk="0" hangingPunct="1">
                        <a:defRPr kumimoji="0" kern="1200">
                          <a:solidFill>
                            <a:schemeClr val="dk1"/>
                          </a:solidFill>
                          <a:latin typeface="Arial"/>
                        </a:defRPr>
                      </a:lvl3pPr>
                      <a:lvl4pPr marL="1371600" algn="l" rtl="0" eaLnBrk="1" latinLnBrk="0" hangingPunct="1">
                        <a:defRPr kumimoji="0" kern="1200">
                          <a:solidFill>
                            <a:schemeClr val="dk1"/>
                          </a:solidFill>
                          <a:latin typeface="Arial"/>
                        </a:defRPr>
                      </a:lvl4pPr>
                      <a:lvl5pPr marL="1828800" algn="l" rtl="0" eaLnBrk="1" latinLnBrk="0" hangingPunct="1">
                        <a:defRPr kumimoji="0" kern="1200">
                          <a:solidFill>
                            <a:schemeClr val="dk1"/>
                          </a:solidFill>
                          <a:latin typeface="Arial"/>
                        </a:defRPr>
                      </a:lvl5pPr>
                      <a:lvl6pPr marL="2286000" algn="l" rtl="0" eaLnBrk="1" latinLnBrk="0" hangingPunct="1">
                        <a:defRPr kumimoji="0" kern="1200">
                          <a:solidFill>
                            <a:schemeClr val="dk1"/>
                          </a:solidFill>
                          <a:latin typeface="Arial"/>
                        </a:defRPr>
                      </a:lvl6pPr>
                      <a:lvl7pPr marL="2743200" algn="l" rtl="0" eaLnBrk="1" latinLnBrk="0" hangingPunct="1">
                        <a:defRPr kumimoji="0" kern="1200">
                          <a:solidFill>
                            <a:schemeClr val="dk1"/>
                          </a:solidFill>
                          <a:latin typeface="Arial"/>
                        </a:defRPr>
                      </a:lvl7pPr>
                      <a:lvl8pPr marL="3200400" algn="l" rtl="0" eaLnBrk="1" latinLnBrk="0" hangingPunct="1">
                        <a:defRPr kumimoji="0" kern="1200">
                          <a:solidFill>
                            <a:schemeClr val="dk1"/>
                          </a:solidFill>
                          <a:latin typeface="Arial"/>
                        </a:defRPr>
                      </a:lvl8pPr>
                      <a:lvl9pPr marL="3657600" algn="l" rtl="0" eaLnBrk="1" latinLnBrk="0" hangingPunct="1">
                        <a:defRPr kumimoji="0" kern="1200">
                          <a:solidFill>
                            <a:schemeClr val="dk1"/>
                          </a:solidFill>
                          <a:latin typeface="Arial"/>
                        </a:defRPr>
                      </a:lvl9pPr>
                      <a:extLst/>
                    </a:lstStyle>
                    <a:p>
                      <a:r>
                        <a:rPr lang="x-none" dirty="0" smtClean="0">
                          <a:latin typeface="Calibri Light" pitchFamily="34" charset="0"/>
                          <a:cs typeface="Calibri Light" pitchFamily="34" charset="0"/>
                        </a:rPr>
                        <a:t>8000 km and more</a:t>
                      </a:r>
                      <a:endParaRPr lang="en-US" dirty="0">
                        <a:latin typeface="Calibri Light" pitchFamily="34" charset="0"/>
                        <a:cs typeface="Calibri Light" pitchFamily="34" charset="0"/>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333399">
                        <a:tint val="20000"/>
                      </a:srgbClr>
                    </a:solidFill>
                  </a:tcPr>
                </a:tc>
                <a:tc>
                  <a:txBody>
                    <a:bodyPr/>
                    <a:lstStyle>
                      <a:lvl1pPr marL="0" algn="l" rtl="0" eaLnBrk="1" latinLnBrk="0" hangingPunct="1">
                        <a:defRPr kumimoji="0" kern="1200">
                          <a:solidFill>
                            <a:schemeClr val="dk1"/>
                          </a:solidFill>
                          <a:latin typeface="Arial"/>
                        </a:defRPr>
                      </a:lvl1pPr>
                      <a:lvl2pPr marL="457200" algn="l" rtl="0" eaLnBrk="1" latinLnBrk="0" hangingPunct="1">
                        <a:defRPr kumimoji="0" kern="1200">
                          <a:solidFill>
                            <a:schemeClr val="dk1"/>
                          </a:solidFill>
                          <a:latin typeface="Arial"/>
                        </a:defRPr>
                      </a:lvl2pPr>
                      <a:lvl3pPr marL="914400" algn="l" rtl="0" eaLnBrk="1" latinLnBrk="0" hangingPunct="1">
                        <a:defRPr kumimoji="0" kern="1200">
                          <a:solidFill>
                            <a:schemeClr val="dk1"/>
                          </a:solidFill>
                          <a:latin typeface="Arial"/>
                        </a:defRPr>
                      </a:lvl3pPr>
                      <a:lvl4pPr marL="1371600" algn="l" rtl="0" eaLnBrk="1" latinLnBrk="0" hangingPunct="1">
                        <a:defRPr kumimoji="0" kern="1200">
                          <a:solidFill>
                            <a:schemeClr val="dk1"/>
                          </a:solidFill>
                          <a:latin typeface="Arial"/>
                        </a:defRPr>
                      </a:lvl4pPr>
                      <a:lvl5pPr marL="1828800" algn="l" rtl="0" eaLnBrk="1" latinLnBrk="0" hangingPunct="1">
                        <a:defRPr kumimoji="0" kern="1200">
                          <a:solidFill>
                            <a:schemeClr val="dk1"/>
                          </a:solidFill>
                          <a:latin typeface="Arial"/>
                        </a:defRPr>
                      </a:lvl5pPr>
                      <a:lvl6pPr marL="2286000" algn="l" rtl="0" eaLnBrk="1" latinLnBrk="0" hangingPunct="1">
                        <a:defRPr kumimoji="0" kern="1200">
                          <a:solidFill>
                            <a:schemeClr val="dk1"/>
                          </a:solidFill>
                          <a:latin typeface="Arial"/>
                        </a:defRPr>
                      </a:lvl6pPr>
                      <a:lvl7pPr marL="2743200" algn="l" rtl="0" eaLnBrk="1" latinLnBrk="0" hangingPunct="1">
                        <a:defRPr kumimoji="0" kern="1200">
                          <a:solidFill>
                            <a:schemeClr val="dk1"/>
                          </a:solidFill>
                          <a:latin typeface="Arial"/>
                        </a:defRPr>
                      </a:lvl7pPr>
                      <a:lvl8pPr marL="3200400" algn="l" rtl="0" eaLnBrk="1" latinLnBrk="0" hangingPunct="1">
                        <a:defRPr kumimoji="0" kern="1200">
                          <a:solidFill>
                            <a:schemeClr val="dk1"/>
                          </a:solidFill>
                          <a:latin typeface="Arial"/>
                        </a:defRPr>
                      </a:lvl8pPr>
                      <a:lvl9pPr marL="3657600" algn="l" rtl="0" eaLnBrk="1" latinLnBrk="0" hangingPunct="1">
                        <a:defRPr kumimoji="0" kern="1200">
                          <a:solidFill>
                            <a:schemeClr val="dk1"/>
                          </a:solidFill>
                          <a:latin typeface="Arial"/>
                        </a:defRPr>
                      </a:lvl9pPr>
                      <a:extLst/>
                    </a:lstStyle>
                    <a:p>
                      <a:r>
                        <a:rPr lang="x-none" dirty="0" smtClean="0">
                          <a:latin typeface="Calibri Light" pitchFamily="34" charset="0"/>
                          <a:cs typeface="Calibri Light" pitchFamily="34" charset="0"/>
                        </a:rPr>
                        <a:t>1100 Eur</a:t>
                      </a:r>
                      <a:endParaRPr lang="en-US" dirty="0">
                        <a:latin typeface="Calibri Light" pitchFamily="34" charset="0"/>
                        <a:cs typeface="Calibri Light" pitchFamily="34" charset="0"/>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333399">
                        <a:tint val="20000"/>
                      </a:srgbClr>
                    </a:solidFill>
                  </a:tcPr>
                </a:tc>
              </a:tr>
            </a:tbl>
          </a:graphicData>
        </a:graphic>
      </p:graphicFrame>
      <p:graphicFrame>
        <p:nvGraphicFramePr>
          <p:cNvPr id="14" name="Table 13"/>
          <p:cNvGraphicFramePr>
            <a:graphicFrameLocks noGrp="1"/>
          </p:cNvGraphicFramePr>
          <p:nvPr/>
        </p:nvGraphicFramePr>
        <p:xfrm>
          <a:off x="5000625" y="2122487"/>
          <a:ext cx="3276600" cy="2560320"/>
        </p:xfrm>
        <a:graphic>
          <a:graphicData uri="http://schemas.openxmlformats.org/drawingml/2006/table">
            <a:tbl>
              <a:tblPr firstRow="1" bandRow="1"/>
              <a:tblGrid>
                <a:gridCol w="1456266"/>
                <a:gridCol w="1820334"/>
              </a:tblGrid>
              <a:tr h="0">
                <a:tc>
                  <a:txBody>
                    <a:bodyPr/>
                    <a:lstStyle>
                      <a:lvl1pPr marL="0" algn="l" rtl="0" eaLnBrk="1" latinLnBrk="0" hangingPunct="1">
                        <a:defRPr kumimoji="0" b="1" kern="1200">
                          <a:solidFill>
                            <a:schemeClr val="lt1"/>
                          </a:solidFill>
                          <a:latin typeface="Arial"/>
                        </a:defRPr>
                      </a:lvl1pPr>
                      <a:lvl2pPr marL="457200" algn="l" rtl="0" eaLnBrk="1" latinLnBrk="0" hangingPunct="1">
                        <a:defRPr kumimoji="0" b="1" kern="1200">
                          <a:solidFill>
                            <a:schemeClr val="lt1"/>
                          </a:solidFill>
                          <a:latin typeface="Arial"/>
                        </a:defRPr>
                      </a:lvl2pPr>
                      <a:lvl3pPr marL="914400" algn="l" rtl="0" eaLnBrk="1" latinLnBrk="0" hangingPunct="1">
                        <a:defRPr kumimoji="0" b="1" kern="1200">
                          <a:solidFill>
                            <a:schemeClr val="lt1"/>
                          </a:solidFill>
                          <a:latin typeface="Arial"/>
                        </a:defRPr>
                      </a:lvl3pPr>
                      <a:lvl4pPr marL="1371600" algn="l" rtl="0" eaLnBrk="1" latinLnBrk="0" hangingPunct="1">
                        <a:defRPr kumimoji="0" b="1" kern="1200">
                          <a:solidFill>
                            <a:schemeClr val="lt1"/>
                          </a:solidFill>
                          <a:latin typeface="Arial"/>
                        </a:defRPr>
                      </a:lvl4pPr>
                      <a:lvl5pPr marL="1828800" algn="l" rtl="0" eaLnBrk="1" latinLnBrk="0" hangingPunct="1">
                        <a:defRPr kumimoji="0" b="1" kern="1200">
                          <a:solidFill>
                            <a:schemeClr val="lt1"/>
                          </a:solidFill>
                          <a:latin typeface="Arial"/>
                        </a:defRPr>
                      </a:lvl5pPr>
                      <a:lvl6pPr marL="2286000" algn="l" rtl="0" eaLnBrk="1" latinLnBrk="0" hangingPunct="1">
                        <a:defRPr kumimoji="0" b="1" kern="1200">
                          <a:solidFill>
                            <a:schemeClr val="lt1"/>
                          </a:solidFill>
                          <a:latin typeface="Arial"/>
                        </a:defRPr>
                      </a:lvl6pPr>
                      <a:lvl7pPr marL="2743200" algn="l" rtl="0" eaLnBrk="1" latinLnBrk="0" hangingPunct="1">
                        <a:defRPr kumimoji="0" b="1" kern="1200">
                          <a:solidFill>
                            <a:schemeClr val="lt1"/>
                          </a:solidFill>
                          <a:latin typeface="Arial"/>
                        </a:defRPr>
                      </a:lvl7pPr>
                      <a:lvl8pPr marL="3200400" algn="l" rtl="0" eaLnBrk="1" latinLnBrk="0" hangingPunct="1">
                        <a:defRPr kumimoji="0" b="1" kern="1200">
                          <a:solidFill>
                            <a:schemeClr val="lt1"/>
                          </a:solidFill>
                          <a:latin typeface="Arial"/>
                        </a:defRPr>
                      </a:lvl8pPr>
                      <a:lvl9pPr marL="3657600" algn="l" rtl="0" eaLnBrk="1" latinLnBrk="0" hangingPunct="1">
                        <a:defRPr kumimoji="0" b="1" kern="1200">
                          <a:solidFill>
                            <a:schemeClr val="lt1"/>
                          </a:solidFill>
                          <a:latin typeface="Arial"/>
                        </a:defRPr>
                      </a:lvl9pPr>
                      <a:extLst/>
                    </a:lstStyle>
                    <a:p>
                      <a:r>
                        <a:rPr lang="x-none" dirty="0" smtClean="0">
                          <a:latin typeface="Calibri Light" pitchFamily="34" charset="0"/>
                          <a:cs typeface="Calibri Light" pitchFamily="34" charset="0"/>
                        </a:rPr>
                        <a:t>No. of days</a:t>
                      </a:r>
                      <a:endParaRPr lang="en-US" dirty="0">
                        <a:latin typeface="Calibri Light" pitchFamily="34" charset="0"/>
                        <a:cs typeface="Calibri Light" pitchFamily="34" charset="0"/>
                      </a:endParaRPr>
                    </a:p>
                  </a:txBody>
                  <a:tcPr>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333399"/>
                    </a:solidFill>
                  </a:tcPr>
                </a:tc>
                <a:tc>
                  <a:txBody>
                    <a:bodyPr/>
                    <a:lstStyle>
                      <a:lvl1pPr marL="0" algn="l" rtl="0" eaLnBrk="1" latinLnBrk="0" hangingPunct="1">
                        <a:defRPr kumimoji="0" b="1" kern="1200">
                          <a:solidFill>
                            <a:schemeClr val="lt1"/>
                          </a:solidFill>
                          <a:latin typeface="Arial"/>
                        </a:defRPr>
                      </a:lvl1pPr>
                      <a:lvl2pPr marL="457200" algn="l" rtl="0" eaLnBrk="1" latinLnBrk="0" hangingPunct="1">
                        <a:defRPr kumimoji="0" b="1" kern="1200">
                          <a:solidFill>
                            <a:schemeClr val="lt1"/>
                          </a:solidFill>
                          <a:latin typeface="Arial"/>
                        </a:defRPr>
                      </a:lvl2pPr>
                      <a:lvl3pPr marL="914400" algn="l" rtl="0" eaLnBrk="1" latinLnBrk="0" hangingPunct="1">
                        <a:defRPr kumimoji="0" b="1" kern="1200">
                          <a:solidFill>
                            <a:schemeClr val="lt1"/>
                          </a:solidFill>
                          <a:latin typeface="Arial"/>
                        </a:defRPr>
                      </a:lvl3pPr>
                      <a:lvl4pPr marL="1371600" algn="l" rtl="0" eaLnBrk="1" latinLnBrk="0" hangingPunct="1">
                        <a:defRPr kumimoji="0" b="1" kern="1200">
                          <a:solidFill>
                            <a:schemeClr val="lt1"/>
                          </a:solidFill>
                          <a:latin typeface="Arial"/>
                        </a:defRPr>
                      </a:lvl4pPr>
                      <a:lvl5pPr marL="1828800" algn="l" rtl="0" eaLnBrk="1" latinLnBrk="0" hangingPunct="1">
                        <a:defRPr kumimoji="0" b="1" kern="1200">
                          <a:solidFill>
                            <a:schemeClr val="lt1"/>
                          </a:solidFill>
                          <a:latin typeface="Arial"/>
                        </a:defRPr>
                      </a:lvl5pPr>
                      <a:lvl6pPr marL="2286000" algn="l" rtl="0" eaLnBrk="1" latinLnBrk="0" hangingPunct="1">
                        <a:defRPr kumimoji="0" b="1" kern="1200">
                          <a:solidFill>
                            <a:schemeClr val="lt1"/>
                          </a:solidFill>
                          <a:latin typeface="Arial"/>
                        </a:defRPr>
                      </a:lvl6pPr>
                      <a:lvl7pPr marL="2743200" algn="l" rtl="0" eaLnBrk="1" latinLnBrk="0" hangingPunct="1">
                        <a:defRPr kumimoji="0" b="1" kern="1200">
                          <a:solidFill>
                            <a:schemeClr val="lt1"/>
                          </a:solidFill>
                          <a:latin typeface="Arial"/>
                        </a:defRPr>
                      </a:lvl7pPr>
                      <a:lvl8pPr marL="3200400" algn="l" rtl="0" eaLnBrk="1" latinLnBrk="0" hangingPunct="1">
                        <a:defRPr kumimoji="0" b="1" kern="1200">
                          <a:solidFill>
                            <a:schemeClr val="lt1"/>
                          </a:solidFill>
                          <a:latin typeface="Arial"/>
                        </a:defRPr>
                      </a:lvl8pPr>
                      <a:lvl9pPr marL="3657600" algn="l" rtl="0" eaLnBrk="1" latinLnBrk="0" hangingPunct="1">
                        <a:defRPr kumimoji="0" b="1" kern="1200">
                          <a:solidFill>
                            <a:schemeClr val="lt1"/>
                          </a:solidFill>
                          <a:latin typeface="Arial"/>
                        </a:defRPr>
                      </a:lvl9pPr>
                      <a:extLst/>
                    </a:lstStyle>
                    <a:p>
                      <a:r>
                        <a:rPr lang="x-none" dirty="0" smtClean="0">
                          <a:latin typeface="Calibri Light" pitchFamily="34" charset="0"/>
                          <a:cs typeface="Calibri Light" pitchFamily="34" charset="0"/>
                        </a:rPr>
                        <a:t>Eligible cost</a:t>
                      </a:r>
                      <a:endParaRPr lang="en-US" dirty="0">
                        <a:latin typeface="Calibri Light" pitchFamily="34" charset="0"/>
                        <a:cs typeface="Calibri Light" pitchFamily="34" charset="0"/>
                      </a:endParaRPr>
                    </a:p>
                  </a:txBody>
                  <a:tcPr>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333399"/>
                    </a:solidFill>
                  </a:tcPr>
                </a:tc>
              </a:tr>
              <a:tr h="0">
                <a:tc>
                  <a:txBody>
                    <a:bodyPr/>
                    <a:lstStyle>
                      <a:lvl1pPr marL="0" algn="l" rtl="0" eaLnBrk="1" latinLnBrk="0" hangingPunct="1">
                        <a:defRPr kumimoji="0" kern="1200">
                          <a:solidFill>
                            <a:schemeClr val="dk1"/>
                          </a:solidFill>
                          <a:latin typeface="Arial"/>
                        </a:defRPr>
                      </a:lvl1pPr>
                      <a:lvl2pPr marL="457200" algn="l" rtl="0" eaLnBrk="1" latinLnBrk="0" hangingPunct="1">
                        <a:defRPr kumimoji="0" kern="1200">
                          <a:solidFill>
                            <a:schemeClr val="dk1"/>
                          </a:solidFill>
                          <a:latin typeface="Arial"/>
                        </a:defRPr>
                      </a:lvl2pPr>
                      <a:lvl3pPr marL="914400" algn="l" rtl="0" eaLnBrk="1" latinLnBrk="0" hangingPunct="1">
                        <a:defRPr kumimoji="0" kern="1200">
                          <a:solidFill>
                            <a:schemeClr val="dk1"/>
                          </a:solidFill>
                          <a:latin typeface="Arial"/>
                        </a:defRPr>
                      </a:lvl3pPr>
                      <a:lvl4pPr marL="1371600" algn="l" rtl="0" eaLnBrk="1" latinLnBrk="0" hangingPunct="1">
                        <a:defRPr kumimoji="0" kern="1200">
                          <a:solidFill>
                            <a:schemeClr val="dk1"/>
                          </a:solidFill>
                          <a:latin typeface="Arial"/>
                        </a:defRPr>
                      </a:lvl4pPr>
                      <a:lvl5pPr marL="1828800" algn="l" rtl="0" eaLnBrk="1" latinLnBrk="0" hangingPunct="1">
                        <a:defRPr kumimoji="0" kern="1200">
                          <a:solidFill>
                            <a:schemeClr val="dk1"/>
                          </a:solidFill>
                          <a:latin typeface="Arial"/>
                        </a:defRPr>
                      </a:lvl5pPr>
                      <a:lvl6pPr marL="2286000" algn="l" rtl="0" eaLnBrk="1" latinLnBrk="0" hangingPunct="1">
                        <a:defRPr kumimoji="0" kern="1200">
                          <a:solidFill>
                            <a:schemeClr val="dk1"/>
                          </a:solidFill>
                          <a:latin typeface="Arial"/>
                        </a:defRPr>
                      </a:lvl6pPr>
                      <a:lvl7pPr marL="2743200" algn="l" rtl="0" eaLnBrk="1" latinLnBrk="0" hangingPunct="1">
                        <a:defRPr kumimoji="0" kern="1200">
                          <a:solidFill>
                            <a:schemeClr val="dk1"/>
                          </a:solidFill>
                          <a:latin typeface="Arial"/>
                        </a:defRPr>
                      </a:lvl7pPr>
                      <a:lvl8pPr marL="3200400" algn="l" rtl="0" eaLnBrk="1" latinLnBrk="0" hangingPunct="1">
                        <a:defRPr kumimoji="0" kern="1200">
                          <a:solidFill>
                            <a:schemeClr val="dk1"/>
                          </a:solidFill>
                          <a:latin typeface="Arial"/>
                        </a:defRPr>
                      </a:lvl8pPr>
                      <a:lvl9pPr marL="3657600" algn="l" rtl="0" eaLnBrk="1" latinLnBrk="0" hangingPunct="1">
                        <a:defRPr kumimoji="0" kern="1200">
                          <a:solidFill>
                            <a:schemeClr val="dk1"/>
                          </a:solidFill>
                          <a:latin typeface="Arial"/>
                        </a:defRPr>
                      </a:lvl9pPr>
                      <a:extLst/>
                    </a:lstStyle>
                    <a:p>
                      <a:r>
                        <a:rPr lang="x-none" dirty="0" smtClean="0">
                          <a:latin typeface="Calibri Light" pitchFamily="34" charset="0"/>
                          <a:cs typeface="Calibri Light" pitchFamily="34" charset="0"/>
                        </a:rPr>
                        <a:t>1</a:t>
                      </a:r>
                      <a:endParaRPr lang="en-US" dirty="0">
                        <a:latin typeface="Calibri Light" pitchFamily="34" charset="0"/>
                        <a:cs typeface="Calibri Light" pitchFamily="34" charset="0"/>
                      </a:endParaRPr>
                    </a:p>
                  </a:txBody>
                  <a:tcPr>
                    <a:lnL w="12700" cmpd="sng">
                      <a:solidFill>
                        <a:srgbClr val="FFFFFF"/>
                      </a:solidFill>
                    </a:lnL>
                    <a:lnR w="12700" cmpd="sng">
                      <a:solidFill>
                        <a:srgbClr val="FFFFFF"/>
                      </a:solidFill>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333399">
                        <a:tint val="40000"/>
                      </a:srgbClr>
                    </a:solidFill>
                  </a:tcPr>
                </a:tc>
                <a:tc>
                  <a:txBody>
                    <a:bodyPr/>
                    <a:lstStyle>
                      <a:lvl1pPr marL="0" algn="l" rtl="0" eaLnBrk="1" latinLnBrk="0" hangingPunct="1">
                        <a:defRPr kumimoji="0" kern="1200">
                          <a:solidFill>
                            <a:schemeClr val="dk1"/>
                          </a:solidFill>
                          <a:latin typeface="Arial"/>
                        </a:defRPr>
                      </a:lvl1pPr>
                      <a:lvl2pPr marL="457200" algn="l" rtl="0" eaLnBrk="1" latinLnBrk="0" hangingPunct="1">
                        <a:defRPr kumimoji="0" kern="1200">
                          <a:solidFill>
                            <a:schemeClr val="dk1"/>
                          </a:solidFill>
                          <a:latin typeface="Arial"/>
                        </a:defRPr>
                      </a:lvl2pPr>
                      <a:lvl3pPr marL="914400" algn="l" rtl="0" eaLnBrk="1" latinLnBrk="0" hangingPunct="1">
                        <a:defRPr kumimoji="0" kern="1200">
                          <a:solidFill>
                            <a:schemeClr val="dk1"/>
                          </a:solidFill>
                          <a:latin typeface="Arial"/>
                        </a:defRPr>
                      </a:lvl3pPr>
                      <a:lvl4pPr marL="1371600" algn="l" rtl="0" eaLnBrk="1" latinLnBrk="0" hangingPunct="1">
                        <a:defRPr kumimoji="0" kern="1200">
                          <a:solidFill>
                            <a:schemeClr val="dk1"/>
                          </a:solidFill>
                          <a:latin typeface="Arial"/>
                        </a:defRPr>
                      </a:lvl4pPr>
                      <a:lvl5pPr marL="1828800" algn="l" rtl="0" eaLnBrk="1" latinLnBrk="0" hangingPunct="1">
                        <a:defRPr kumimoji="0" kern="1200">
                          <a:solidFill>
                            <a:schemeClr val="dk1"/>
                          </a:solidFill>
                          <a:latin typeface="Arial"/>
                        </a:defRPr>
                      </a:lvl5pPr>
                      <a:lvl6pPr marL="2286000" algn="l" rtl="0" eaLnBrk="1" latinLnBrk="0" hangingPunct="1">
                        <a:defRPr kumimoji="0" kern="1200">
                          <a:solidFill>
                            <a:schemeClr val="dk1"/>
                          </a:solidFill>
                          <a:latin typeface="Arial"/>
                        </a:defRPr>
                      </a:lvl6pPr>
                      <a:lvl7pPr marL="2743200" algn="l" rtl="0" eaLnBrk="1" latinLnBrk="0" hangingPunct="1">
                        <a:defRPr kumimoji="0" kern="1200">
                          <a:solidFill>
                            <a:schemeClr val="dk1"/>
                          </a:solidFill>
                          <a:latin typeface="Arial"/>
                        </a:defRPr>
                      </a:lvl7pPr>
                      <a:lvl8pPr marL="3200400" algn="l" rtl="0" eaLnBrk="1" latinLnBrk="0" hangingPunct="1">
                        <a:defRPr kumimoji="0" kern="1200">
                          <a:solidFill>
                            <a:schemeClr val="dk1"/>
                          </a:solidFill>
                          <a:latin typeface="Arial"/>
                        </a:defRPr>
                      </a:lvl8pPr>
                      <a:lvl9pPr marL="3657600" algn="l" rtl="0" eaLnBrk="1" latinLnBrk="0" hangingPunct="1">
                        <a:defRPr kumimoji="0" kern="1200">
                          <a:solidFill>
                            <a:schemeClr val="dk1"/>
                          </a:solidFill>
                          <a:latin typeface="Arial"/>
                        </a:defRPr>
                      </a:lvl9pPr>
                      <a:extLst/>
                    </a:lstStyle>
                    <a:p>
                      <a:r>
                        <a:rPr lang="x-none" dirty="0" smtClean="0">
                          <a:latin typeface="Calibri Light" pitchFamily="34" charset="0"/>
                          <a:cs typeface="Calibri Light" pitchFamily="34" charset="0"/>
                        </a:rPr>
                        <a:t>120</a:t>
                      </a:r>
                      <a:endParaRPr lang="en-US" dirty="0">
                        <a:latin typeface="Calibri Light" pitchFamily="34" charset="0"/>
                        <a:cs typeface="Calibri Light" pitchFamily="34" charset="0"/>
                      </a:endParaRPr>
                    </a:p>
                  </a:txBody>
                  <a:tcPr>
                    <a:lnL w="12700" cmpd="sng">
                      <a:solidFill>
                        <a:srgbClr val="FFFFFF"/>
                      </a:solidFill>
                    </a:lnL>
                    <a:lnR w="12700" cmpd="sng">
                      <a:solidFill>
                        <a:srgbClr val="FFFFFF"/>
                      </a:solidFill>
                    </a:lnR>
                    <a:lnT w="38100" cmpd="sng">
                      <a:solidFill>
                        <a:srgbClr val="FFFFFF"/>
                      </a:solidFill>
                    </a:lnT>
                    <a:lnB w="12700" cmpd="sng">
                      <a:solidFill>
                        <a:srgbClr val="FFFFFF"/>
                      </a:solidFill>
                    </a:lnB>
                    <a:lnTlToBr w="12700" cmpd="sng">
                      <a:noFill/>
                      <a:prstDash val="solid"/>
                    </a:lnTlToBr>
                    <a:lnBlToTr w="12700" cmpd="sng">
                      <a:noFill/>
                      <a:prstDash val="solid"/>
                    </a:lnBlToTr>
                    <a:solidFill>
                      <a:srgbClr val="333399">
                        <a:tint val="40000"/>
                      </a:srgbClr>
                    </a:solidFill>
                  </a:tcPr>
                </a:tc>
              </a:tr>
              <a:tr h="0">
                <a:tc>
                  <a:txBody>
                    <a:bodyPr/>
                    <a:lstStyle>
                      <a:lvl1pPr marL="0" algn="l" rtl="0" eaLnBrk="1" latinLnBrk="0" hangingPunct="1">
                        <a:defRPr kumimoji="0" kern="1200">
                          <a:solidFill>
                            <a:schemeClr val="dk1"/>
                          </a:solidFill>
                          <a:latin typeface="Arial"/>
                        </a:defRPr>
                      </a:lvl1pPr>
                      <a:lvl2pPr marL="457200" algn="l" rtl="0" eaLnBrk="1" latinLnBrk="0" hangingPunct="1">
                        <a:defRPr kumimoji="0" kern="1200">
                          <a:solidFill>
                            <a:schemeClr val="dk1"/>
                          </a:solidFill>
                          <a:latin typeface="Arial"/>
                        </a:defRPr>
                      </a:lvl2pPr>
                      <a:lvl3pPr marL="914400" algn="l" rtl="0" eaLnBrk="1" latinLnBrk="0" hangingPunct="1">
                        <a:defRPr kumimoji="0" kern="1200">
                          <a:solidFill>
                            <a:schemeClr val="dk1"/>
                          </a:solidFill>
                          <a:latin typeface="Arial"/>
                        </a:defRPr>
                      </a:lvl3pPr>
                      <a:lvl4pPr marL="1371600" algn="l" rtl="0" eaLnBrk="1" latinLnBrk="0" hangingPunct="1">
                        <a:defRPr kumimoji="0" kern="1200">
                          <a:solidFill>
                            <a:schemeClr val="dk1"/>
                          </a:solidFill>
                          <a:latin typeface="Arial"/>
                        </a:defRPr>
                      </a:lvl4pPr>
                      <a:lvl5pPr marL="1828800" algn="l" rtl="0" eaLnBrk="1" latinLnBrk="0" hangingPunct="1">
                        <a:defRPr kumimoji="0" kern="1200">
                          <a:solidFill>
                            <a:schemeClr val="dk1"/>
                          </a:solidFill>
                          <a:latin typeface="Arial"/>
                        </a:defRPr>
                      </a:lvl5pPr>
                      <a:lvl6pPr marL="2286000" algn="l" rtl="0" eaLnBrk="1" latinLnBrk="0" hangingPunct="1">
                        <a:defRPr kumimoji="0" kern="1200">
                          <a:solidFill>
                            <a:schemeClr val="dk1"/>
                          </a:solidFill>
                          <a:latin typeface="Arial"/>
                        </a:defRPr>
                      </a:lvl6pPr>
                      <a:lvl7pPr marL="2743200" algn="l" rtl="0" eaLnBrk="1" latinLnBrk="0" hangingPunct="1">
                        <a:defRPr kumimoji="0" kern="1200">
                          <a:solidFill>
                            <a:schemeClr val="dk1"/>
                          </a:solidFill>
                          <a:latin typeface="Arial"/>
                        </a:defRPr>
                      </a:lvl7pPr>
                      <a:lvl8pPr marL="3200400" algn="l" rtl="0" eaLnBrk="1" latinLnBrk="0" hangingPunct="1">
                        <a:defRPr kumimoji="0" kern="1200">
                          <a:solidFill>
                            <a:schemeClr val="dk1"/>
                          </a:solidFill>
                          <a:latin typeface="Arial"/>
                        </a:defRPr>
                      </a:lvl8pPr>
                      <a:lvl9pPr marL="3657600" algn="l" rtl="0" eaLnBrk="1" latinLnBrk="0" hangingPunct="1">
                        <a:defRPr kumimoji="0" kern="1200">
                          <a:solidFill>
                            <a:schemeClr val="dk1"/>
                          </a:solidFill>
                          <a:latin typeface="Arial"/>
                        </a:defRPr>
                      </a:lvl9pPr>
                      <a:extLst/>
                    </a:lstStyle>
                    <a:p>
                      <a:r>
                        <a:rPr lang="x-none" dirty="0" smtClean="0">
                          <a:latin typeface="Calibri Light" pitchFamily="34" charset="0"/>
                          <a:cs typeface="Calibri Light" pitchFamily="34" charset="0"/>
                        </a:rPr>
                        <a:t>2</a:t>
                      </a:r>
                      <a:endParaRPr lang="en-US" dirty="0">
                        <a:latin typeface="Calibri Light" pitchFamily="34" charset="0"/>
                        <a:cs typeface="Calibri Light" pitchFamily="34" charset="0"/>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333399">
                        <a:tint val="20000"/>
                      </a:srgbClr>
                    </a:solidFill>
                  </a:tcPr>
                </a:tc>
                <a:tc>
                  <a:txBody>
                    <a:bodyPr/>
                    <a:lstStyle>
                      <a:lvl1pPr marL="0" algn="l" rtl="0" eaLnBrk="1" latinLnBrk="0" hangingPunct="1">
                        <a:defRPr kumimoji="0" kern="1200">
                          <a:solidFill>
                            <a:schemeClr val="dk1"/>
                          </a:solidFill>
                          <a:latin typeface="Arial"/>
                        </a:defRPr>
                      </a:lvl1pPr>
                      <a:lvl2pPr marL="457200" algn="l" rtl="0" eaLnBrk="1" latinLnBrk="0" hangingPunct="1">
                        <a:defRPr kumimoji="0" kern="1200">
                          <a:solidFill>
                            <a:schemeClr val="dk1"/>
                          </a:solidFill>
                          <a:latin typeface="Arial"/>
                        </a:defRPr>
                      </a:lvl2pPr>
                      <a:lvl3pPr marL="914400" algn="l" rtl="0" eaLnBrk="1" latinLnBrk="0" hangingPunct="1">
                        <a:defRPr kumimoji="0" kern="1200">
                          <a:solidFill>
                            <a:schemeClr val="dk1"/>
                          </a:solidFill>
                          <a:latin typeface="Arial"/>
                        </a:defRPr>
                      </a:lvl3pPr>
                      <a:lvl4pPr marL="1371600" algn="l" rtl="0" eaLnBrk="1" latinLnBrk="0" hangingPunct="1">
                        <a:defRPr kumimoji="0" kern="1200">
                          <a:solidFill>
                            <a:schemeClr val="dk1"/>
                          </a:solidFill>
                          <a:latin typeface="Arial"/>
                        </a:defRPr>
                      </a:lvl4pPr>
                      <a:lvl5pPr marL="1828800" algn="l" rtl="0" eaLnBrk="1" latinLnBrk="0" hangingPunct="1">
                        <a:defRPr kumimoji="0" kern="1200">
                          <a:solidFill>
                            <a:schemeClr val="dk1"/>
                          </a:solidFill>
                          <a:latin typeface="Arial"/>
                        </a:defRPr>
                      </a:lvl5pPr>
                      <a:lvl6pPr marL="2286000" algn="l" rtl="0" eaLnBrk="1" latinLnBrk="0" hangingPunct="1">
                        <a:defRPr kumimoji="0" kern="1200">
                          <a:solidFill>
                            <a:schemeClr val="dk1"/>
                          </a:solidFill>
                          <a:latin typeface="Arial"/>
                        </a:defRPr>
                      </a:lvl6pPr>
                      <a:lvl7pPr marL="2743200" algn="l" rtl="0" eaLnBrk="1" latinLnBrk="0" hangingPunct="1">
                        <a:defRPr kumimoji="0" kern="1200">
                          <a:solidFill>
                            <a:schemeClr val="dk1"/>
                          </a:solidFill>
                          <a:latin typeface="Arial"/>
                        </a:defRPr>
                      </a:lvl7pPr>
                      <a:lvl8pPr marL="3200400" algn="l" rtl="0" eaLnBrk="1" latinLnBrk="0" hangingPunct="1">
                        <a:defRPr kumimoji="0" kern="1200">
                          <a:solidFill>
                            <a:schemeClr val="dk1"/>
                          </a:solidFill>
                          <a:latin typeface="Arial"/>
                        </a:defRPr>
                      </a:lvl8pPr>
                      <a:lvl9pPr marL="3657600" algn="l" rtl="0" eaLnBrk="1" latinLnBrk="0" hangingPunct="1">
                        <a:defRPr kumimoji="0" kern="1200">
                          <a:solidFill>
                            <a:schemeClr val="dk1"/>
                          </a:solidFill>
                          <a:latin typeface="Arial"/>
                        </a:defRPr>
                      </a:lvl9pPr>
                      <a:extLst/>
                    </a:lstStyle>
                    <a:p>
                      <a:r>
                        <a:rPr lang="x-none" dirty="0" smtClean="0">
                          <a:latin typeface="Calibri Light" pitchFamily="34" charset="0"/>
                          <a:cs typeface="Calibri Light" pitchFamily="34" charset="0"/>
                        </a:rPr>
                        <a:t>240</a:t>
                      </a:r>
                      <a:endParaRPr lang="en-US" dirty="0">
                        <a:latin typeface="Calibri Light" pitchFamily="34" charset="0"/>
                        <a:cs typeface="Calibri Light" pitchFamily="34" charset="0"/>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333399">
                        <a:tint val="20000"/>
                      </a:srgbClr>
                    </a:solidFill>
                  </a:tcPr>
                </a:tc>
              </a:tr>
              <a:tr h="0">
                <a:tc>
                  <a:txBody>
                    <a:bodyPr/>
                    <a:lstStyle>
                      <a:lvl1pPr marL="0" algn="l" rtl="0" eaLnBrk="1" latinLnBrk="0" hangingPunct="1">
                        <a:defRPr kumimoji="0" kern="1200">
                          <a:solidFill>
                            <a:schemeClr val="dk1"/>
                          </a:solidFill>
                          <a:latin typeface="Arial"/>
                        </a:defRPr>
                      </a:lvl1pPr>
                      <a:lvl2pPr marL="457200" algn="l" rtl="0" eaLnBrk="1" latinLnBrk="0" hangingPunct="1">
                        <a:defRPr kumimoji="0" kern="1200">
                          <a:solidFill>
                            <a:schemeClr val="dk1"/>
                          </a:solidFill>
                          <a:latin typeface="Arial"/>
                        </a:defRPr>
                      </a:lvl2pPr>
                      <a:lvl3pPr marL="914400" algn="l" rtl="0" eaLnBrk="1" latinLnBrk="0" hangingPunct="1">
                        <a:defRPr kumimoji="0" kern="1200">
                          <a:solidFill>
                            <a:schemeClr val="dk1"/>
                          </a:solidFill>
                          <a:latin typeface="Arial"/>
                        </a:defRPr>
                      </a:lvl3pPr>
                      <a:lvl4pPr marL="1371600" algn="l" rtl="0" eaLnBrk="1" latinLnBrk="0" hangingPunct="1">
                        <a:defRPr kumimoji="0" kern="1200">
                          <a:solidFill>
                            <a:schemeClr val="dk1"/>
                          </a:solidFill>
                          <a:latin typeface="Arial"/>
                        </a:defRPr>
                      </a:lvl4pPr>
                      <a:lvl5pPr marL="1828800" algn="l" rtl="0" eaLnBrk="1" latinLnBrk="0" hangingPunct="1">
                        <a:defRPr kumimoji="0" kern="1200">
                          <a:solidFill>
                            <a:schemeClr val="dk1"/>
                          </a:solidFill>
                          <a:latin typeface="Arial"/>
                        </a:defRPr>
                      </a:lvl5pPr>
                      <a:lvl6pPr marL="2286000" algn="l" rtl="0" eaLnBrk="1" latinLnBrk="0" hangingPunct="1">
                        <a:defRPr kumimoji="0" kern="1200">
                          <a:solidFill>
                            <a:schemeClr val="dk1"/>
                          </a:solidFill>
                          <a:latin typeface="Arial"/>
                        </a:defRPr>
                      </a:lvl6pPr>
                      <a:lvl7pPr marL="2743200" algn="l" rtl="0" eaLnBrk="1" latinLnBrk="0" hangingPunct="1">
                        <a:defRPr kumimoji="0" kern="1200">
                          <a:solidFill>
                            <a:schemeClr val="dk1"/>
                          </a:solidFill>
                          <a:latin typeface="Arial"/>
                        </a:defRPr>
                      </a:lvl7pPr>
                      <a:lvl8pPr marL="3200400" algn="l" rtl="0" eaLnBrk="1" latinLnBrk="0" hangingPunct="1">
                        <a:defRPr kumimoji="0" kern="1200">
                          <a:solidFill>
                            <a:schemeClr val="dk1"/>
                          </a:solidFill>
                          <a:latin typeface="Arial"/>
                        </a:defRPr>
                      </a:lvl8pPr>
                      <a:lvl9pPr marL="3657600" algn="l" rtl="0" eaLnBrk="1" latinLnBrk="0" hangingPunct="1">
                        <a:defRPr kumimoji="0" kern="1200">
                          <a:solidFill>
                            <a:schemeClr val="dk1"/>
                          </a:solidFill>
                          <a:latin typeface="Arial"/>
                        </a:defRPr>
                      </a:lvl9pPr>
                      <a:extLst/>
                    </a:lstStyle>
                    <a:p>
                      <a:r>
                        <a:rPr lang="x-none" dirty="0" smtClean="0">
                          <a:latin typeface="Calibri Light" pitchFamily="34" charset="0"/>
                          <a:cs typeface="Calibri Light" pitchFamily="34" charset="0"/>
                        </a:rPr>
                        <a:t>3</a:t>
                      </a:r>
                      <a:endParaRPr lang="en-US" dirty="0">
                        <a:latin typeface="Calibri Light" pitchFamily="34" charset="0"/>
                        <a:cs typeface="Calibri Light" pitchFamily="34" charset="0"/>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333399">
                        <a:tint val="40000"/>
                      </a:srgbClr>
                    </a:solidFill>
                  </a:tcPr>
                </a:tc>
                <a:tc>
                  <a:txBody>
                    <a:bodyPr/>
                    <a:lstStyle>
                      <a:lvl1pPr marL="0" algn="l" rtl="0" eaLnBrk="1" latinLnBrk="0" hangingPunct="1">
                        <a:defRPr kumimoji="0" kern="1200">
                          <a:solidFill>
                            <a:schemeClr val="dk1"/>
                          </a:solidFill>
                          <a:latin typeface="Arial"/>
                        </a:defRPr>
                      </a:lvl1pPr>
                      <a:lvl2pPr marL="457200" algn="l" rtl="0" eaLnBrk="1" latinLnBrk="0" hangingPunct="1">
                        <a:defRPr kumimoji="0" kern="1200">
                          <a:solidFill>
                            <a:schemeClr val="dk1"/>
                          </a:solidFill>
                          <a:latin typeface="Arial"/>
                        </a:defRPr>
                      </a:lvl2pPr>
                      <a:lvl3pPr marL="914400" algn="l" rtl="0" eaLnBrk="1" latinLnBrk="0" hangingPunct="1">
                        <a:defRPr kumimoji="0" kern="1200">
                          <a:solidFill>
                            <a:schemeClr val="dk1"/>
                          </a:solidFill>
                          <a:latin typeface="Arial"/>
                        </a:defRPr>
                      </a:lvl3pPr>
                      <a:lvl4pPr marL="1371600" algn="l" rtl="0" eaLnBrk="1" latinLnBrk="0" hangingPunct="1">
                        <a:defRPr kumimoji="0" kern="1200">
                          <a:solidFill>
                            <a:schemeClr val="dk1"/>
                          </a:solidFill>
                          <a:latin typeface="Arial"/>
                        </a:defRPr>
                      </a:lvl4pPr>
                      <a:lvl5pPr marL="1828800" algn="l" rtl="0" eaLnBrk="1" latinLnBrk="0" hangingPunct="1">
                        <a:defRPr kumimoji="0" kern="1200">
                          <a:solidFill>
                            <a:schemeClr val="dk1"/>
                          </a:solidFill>
                          <a:latin typeface="Arial"/>
                        </a:defRPr>
                      </a:lvl5pPr>
                      <a:lvl6pPr marL="2286000" algn="l" rtl="0" eaLnBrk="1" latinLnBrk="0" hangingPunct="1">
                        <a:defRPr kumimoji="0" kern="1200">
                          <a:solidFill>
                            <a:schemeClr val="dk1"/>
                          </a:solidFill>
                          <a:latin typeface="Arial"/>
                        </a:defRPr>
                      </a:lvl6pPr>
                      <a:lvl7pPr marL="2743200" algn="l" rtl="0" eaLnBrk="1" latinLnBrk="0" hangingPunct="1">
                        <a:defRPr kumimoji="0" kern="1200">
                          <a:solidFill>
                            <a:schemeClr val="dk1"/>
                          </a:solidFill>
                          <a:latin typeface="Arial"/>
                        </a:defRPr>
                      </a:lvl7pPr>
                      <a:lvl8pPr marL="3200400" algn="l" rtl="0" eaLnBrk="1" latinLnBrk="0" hangingPunct="1">
                        <a:defRPr kumimoji="0" kern="1200">
                          <a:solidFill>
                            <a:schemeClr val="dk1"/>
                          </a:solidFill>
                          <a:latin typeface="Arial"/>
                        </a:defRPr>
                      </a:lvl8pPr>
                      <a:lvl9pPr marL="3657600" algn="l" rtl="0" eaLnBrk="1" latinLnBrk="0" hangingPunct="1">
                        <a:defRPr kumimoji="0" kern="1200">
                          <a:solidFill>
                            <a:schemeClr val="dk1"/>
                          </a:solidFill>
                          <a:latin typeface="Arial"/>
                        </a:defRPr>
                      </a:lvl9pPr>
                      <a:extLst/>
                    </a:lstStyle>
                    <a:p>
                      <a:r>
                        <a:rPr lang="x-none" dirty="0" smtClean="0">
                          <a:latin typeface="Calibri Light" pitchFamily="34" charset="0"/>
                          <a:cs typeface="Calibri Light" pitchFamily="34" charset="0"/>
                        </a:rPr>
                        <a:t>360</a:t>
                      </a:r>
                      <a:endParaRPr lang="en-US" dirty="0">
                        <a:latin typeface="Calibri Light" pitchFamily="34" charset="0"/>
                        <a:cs typeface="Calibri Light" pitchFamily="34" charset="0"/>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333399">
                        <a:tint val="40000"/>
                      </a:srgbClr>
                    </a:solidFill>
                  </a:tcPr>
                </a:tc>
              </a:tr>
              <a:tr h="0">
                <a:tc>
                  <a:txBody>
                    <a:bodyPr/>
                    <a:lstStyle>
                      <a:lvl1pPr marL="0" algn="l" rtl="0" eaLnBrk="1" latinLnBrk="0" hangingPunct="1">
                        <a:defRPr kumimoji="0" kern="1200">
                          <a:solidFill>
                            <a:schemeClr val="dk1"/>
                          </a:solidFill>
                          <a:latin typeface="Arial"/>
                        </a:defRPr>
                      </a:lvl1pPr>
                      <a:lvl2pPr marL="457200" algn="l" rtl="0" eaLnBrk="1" latinLnBrk="0" hangingPunct="1">
                        <a:defRPr kumimoji="0" kern="1200">
                          <a:solidFill>
                            <a:schemeClr val="dk1"/>
                          </a:solidFill>
                          <a:latin typeface="Arial"/>
                        </a:defRPr>
                      </a:lvl2pPr>
                      <a:lvl3pPr marL="914400" algn="l" rtl="0" eaLnBrk="1" latinLnBrk="0" hangingPunct="1">
                        <a:defRPr kumimoji="0" kern="1200">
                          <a:solidFill>
                            <a:schemeClr val="dk1"/>
                          </a:solidFill>
                          <a:latin typeface="Arial"/>
                        </a:defRPr>
                      </a:lvl3pPr>
                      <a:lvl4pPr marL="1371600" algn="l" rtl="0" eaLnBrk="1" latinLnBrk="0" hangingPunct="1">
                        <a:defRPr kumimoji="0" kern="1200">
                          <a:solidFill>
                            <a:schemeClr val="dk1"/>
                          </a:solidFill>
                          <a:latin typeface="Arial"/>
                        </a:defRPr>
                      </a:lvl4pPr>
                      <a:lvl5pPr marL="1828800" algn="l" rtl="0" eaLnBrk="1" latinLnBrk="0" hangingPunct="1">
                        <a:defRPr kumimoji="0" kern="1200">
                          <a:solidFill>
                            <a:schemeClr val="dk1"/>
                          </a:solidFill>
                          <a:latin typeface="Arial"/>
                        </a:defRPr>
                      </a:lvl5pPr>
                      <a:lvl6pPr marL="2286000" algn="l" rtl="0" eaLnBrk="1" latinLnBrk="0" hangingPunct="1">
                        <a:defRPr kumimoji="0" kern="1200">
                          <a:solidFill>
                            <a:schemeClr val="dk1"/>
                          </a:solidFill>
                          <a:latin typeface="Arial"/>
                        </a:defRPr>
                      </a:lvl6pPr>
                      <a:lvl7pPr marL="2743200" algn="l" rtl="0" eaLnBrk="1" latinLnBrk="0" hangingPunct="1">
                        <a:defRPr kumimoji="0" kern="1200">
                          <a:solidFill>
                            <a:schemeClr val="dk1"/>
                          </a:solidFill>
                          <a:latin typeface="Arial"/>
                        </a:defRPr>
                      </a:lvl7pPr>
                      <a:lvl8pPr marL="3200400" algn="l" rtl="0" eaLnBrk="1" latinLnBrk="0" hangingPunct="1">
                        <a:defRPr kumimoji="0" kern="1200">
                          <a:solidFill>
                            <a:schemeClr val="dk1"/>
                          </a:solidFill>
                          <a:latin typeface="Arial"/>
                        </a:defRPr>
                      </a:lvl8pPr>
                      <a:lvl9pPr marL="3657600" algn="l" rtl="0" eaLnBrk="1" latinLnBrk="0" hangingPunct="1">
                        <a:defRPr kumimoji="0" kern="1200">
                          <a:solidFill>
                            <a:schemeClr val="dk1"/>
                          </a:solidFill>
                          <a:latin typeface="Arial"/>
                        </a:defRPr>
                      </a:lvl9pPr>
                      <a:extLst/>
                    </a:lstStyle>
                    <a:p>
                      <a:r>
                        <a:rPr lang="x-none" dirty="0" smtClean="0">
                          <a:latin typeface="Calibri Light" pitchFamily="34" charset="0"/>
                          <a:cs typeface="Calibri Light" pitchFamily="34" charset="0"/>
                        </a:rPr>
                        <a:t>4</a:t>
                      </a:r>
                      <a:endParaRPr lang="en-US" dirty="0">
                        <a:latin typeface="Calibri Light" pitchFamily="34" charset="0"/>
                        <a:cs typeface="Calibri Light" pitchFamily="34" charset="0"/>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333399">
                        <a:tint val="20000"/>
                      </a:srgbClr>
                    </a:solidFill>
                  </a:tcPr>
                </a:tc>
                <a:tc>
                  <a:txBody>
                    <a:bodyPr/>
                    <a:lstStyle>
                      <a:lvl1pPr marL="0" algn="l" rtl="0" eaLnBrk="1" latinLnBrk="0" hangingPunct="1">
                        <a:defRPr kumimoji="0" kern="1200">
                          <a:solidFill>
                            <a:schemeClr val="dk1"/>
                          </a:solidFill>
                          <a:latin typeface="Arial"/>
                        </a:defRPr>
                      </a:lvl1pPr>
                      <a:lvl2pPr marL="457200" algn="l" rtl="0" eaLnBrk="1" latinLnBrk="0" hangingPunct="1">
                        <a:defRPr kumimoji="0" kern="1200">
                          <a:solidFill>
                            <a:schemeClr val="dk1"/>
                          </a:solidFill>
                          <a:latin typeface="Arial"/>
                        </a:defRPr>
                      </a:lvl2pPr>
                      <a:lvl3pPr marL="914400" algn="l" rtl="0" eaLnBrk="1" latinLnBrk="0" hangingPunct="1">
                        <a:defRPr kumimoji="0" kern="1200">
                          <a:solidFill>
                            <a:schemeClr val="dk1"/>
                          </a:solidFill>
                          <a:latin typeface="Arial"/>
                        </a:defRPr>
                      </a:lvl3pPr>
                      <a:lvl4pPr marL="1371600" algn="l" rtl="0" eaLnBrk="1" latinLnBrk="0" hangingPunct="1">
                        <a:defRPr kumimoji="0" kern="1200">
                          <a:solidFill>
                            <a:schemeClr val="dk1"/>
                          </a:solidFill>
                          <a:latin typeface="Arial"/>
                        </a:defRPr>
                      </a:lvl4pPr>
                      <a:lvl5pPr marL="1828800" algn="l" rtl="0" eaLnBrk="1" latinLnBrk="0" hangingPunct="1">
                        <a:defRPr kumimoji="0" kern="1200">
                          <a:solidFill>
                            <a:schemeClr val="dk1"/>
                          </a:solidFill>
                          <a:latin typeface="Arial"/>
                        </a:defRPr>
                      </a:lvl5pPr>
                      <a:lvl6pPr marL="2286000" algn="l" rtl="0" eaLnBrk="1" latinLnBrk="0" hangingPunct="1">
                        <a:defRPr kumimoji="0" kern="1200">
                          <a:solidFill>
                            <a:schemeClr val="dk1"/>
                          </a:solidFill>
                          <a:latin typeface="Arial"/>
                        </a:defRPr>
                      </a:lvl6pPr>
                      <a:lvl7pPr marL="2743200" algn="l" rtl="0" eaLnBrk="1" latinLnBrk="0" hangingPunct="1">
                        <a:defRPr kumimoji="0" kern="1200">
                          <a:solidFill>
                            <a:schemeClr val="dk1"/>
                          </a:solidFill>
                          <a:latin typeface="Arial"/>
                        </a:defRPr>
                      </a:lvl7pPr>
                      <a:lvl8pPr marL="3200400" algn="l" rtl="0" eaLnBrk="1" latinLnBrk="0" hangingPunct="1">
                        <a:defRPr kumimoji="0" kern="1200">
                          <a:solidFill>
                            <a:schemeClr val="dk1"/>
                          </a:solidFill>
                          <a:latin typeface="Arial"/>
                        </a:defRPr>
                      </a:lvl8pPr>
                      <a:lvl9pPr marL="3657600" algn="l" rtl="0" eaLnBrk="1" latinLnBrk="0" hangingPunct="1">
                        <a:defRPr kumimoji="0" kern="1200">
                          <a:solidFill>
                            <a:schemeClr val="dk1"/>
                          </a:solidFill>
                          <a:latin typeface="Arial"/>
                        </a:defRPr>
                      </a:lvl9pPr>
                      <a:extLst/>
                    </a:lstStyle>
                    <a:p>
                      <a:r>
                        <a:rPr lang="x-none" dirty="0" smtClean="0">
                          <a:latin typeface="Calibri Light" pitchFamily="34" charset="0"/>
                          <a:cs typeface="Calibri Light" pitchFamily="34" charset="0"/>
                        </a:rPr>
                        <a:t>480</a:t>
                      </a:r>
                      <a:endParaRPr lang="en-US" dirty="0">
                        <a:latin typeface="Calibri Light" pitchFamily="34" charset="0"/>
                        <a:cs typeface="Calibri Light" pitchFamily="34" charset="0"/>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333399">
                        <a:tint val="20000"/>
                      </a:srgbClr>
                    </a:solidFill>
                  </a:tcPr>
                </a:tc>
              </a:tr>
              <a:tr h="0">
                <a:tc>
                  <a:txBody>
                    <a:bodyPr/>
                    <a:lstStyle>
                      <a:lvl1pPr marL="0" algn="l" rtl="0" eaLnBrk="1" latinLnBrk="0" hangingPunct="1">
                        <a:defRPr kumimoji="0" kern="1200">
                          <a:solidFill>
                            <a:schemeClr val="dk1"/>
                          </a:solidFill>
                          <a:latin typeface="Arial"/>
                        </a:defRPr>
                      </a:lvl1pPr>
                      <a:lvl2pPr marL="457200" algn="l" rtl="0" eaLnBrk="1" latinLnBrk="0" hangingPunct="1">
                        <a:defRPr kumimoji="0" kern="1200">
                          <a:solidFill>
                            <a:schemeClr val="dk1"/>
                          </a:solidFill>
                          <a:latin typeface="Arial"/>
                        </a:defRPr>
                      </a:lvl2pPr>
                      <a:lvl3pPr marL="914400" algn="l" rtl="0" eaLnBrk="1" latinLnBrk="0" hangingPunct="1">
                        <a:defRPr kumimoji="0" kern="1200">
                          <a:solidFill>
                            <a:schemeClr val="dk1"/>
                          </a:solidFill>
                          <a:latin typeface="Arial"/>
                        </a:defRPr>
                      </a:lvl3pPr>
                      <a:lvl4pPr marL="1371600" algn="l" rtl="0" eaLnBrk="1" latinLnBrk="0" hangingPunct="1">
                        <a:defRPr kumimoji="0" kern="1200">
                          <a:solidFill>
                            <a:schemeClr val="dk1"/>
                          </a:solidFill>
                          <a:latin typeface="Arial"/>
                        </a:defRPr>
                      </a:lvl4pPr>
                      <a:lvl5pPr marL="1828800" algn="l" rtl="0" eaLnBrk="1" latinLnBrk="0" hangingPunct="1">
                        <a:defRPr kumimoji="0" kern="1200">
                          <a:solidFill>
                            <a:schemeClr val="dk1"/>
                          </a:solidFill>
                          <a:latin typeface="Arial"/>
                        </a:defRPr>
                      </a:lvl5pPr>
                      <a:lvl6pPr marL="2286000" algn="l" rtl="0" eaLnBrk="1" latinLnBrk="0" hangingPunct="1">
                        <a:defRPr kumimoji="0" kern="1200">
                          <a:solidFill>
                            <a:schemeClr val="dk1"/>
                          </a:solidFill>
                          <a:latin typeface="Arial"/>
                        </a:defRPr>
                      </a:lvl6pPr>
                      <a:lvl7pPr marL="2743200" algn="l" rtl="0" eaLnBrk="1" latinLnBrk="0" hangingPunct="1">
                        <a:defRPr kumimoji="0" kern="1200">
                          <a:solidFill>
                            <a:schemeClr val="dk1"/>
                          </a:solidFill>
                          <a:latin typeface="Arial"/>
                        </a:defRPr>
                      </a:lvl7pPr>
                      <a:lvl8pPr marL="3200400" algn="l" rtl="0" eaLnBrk="1" latinLnBrk="0" hangingPunct="1">
                        <a:defRPr kumimoji="0" kern="1200">
                          <a:solidFill>
                            <a:schemeClr val="dk1"/>
                          </a:solidFill>
                          <a:latin typeface="Arial"/>
                        </a:defRPr>
                      </a:lvl8pPr>
                      <a:lvl9pPr marL="3657600" algn="l" rtl="0" eaLnBrk="1" latinLnBrk="0" hangingPunct="1">
                        <a:defRPr kumimoji="0" kern="1200">
                          <a:solidFill>
                            <a:schemeClr val="dk1"/>
                          </a:solidFill>
                          <a:latin typeface="Arial"/>
                        </a:defRPr>
                      </a:lvl9pPr>
                      <a:extLst/>
                    </a:lstStyle>
                    <a:p>
                      <a:r>
                        <a:rPr lang="x-none" dirty="0" smtClean="0">
                          <a:latin typeface="Calibri Light" pitchFamily="34" charset="0"/>
                          <a:cs typeface="Calibri Light" pitchFamily="34" charset="0"/>
                        </a:rPr>
                        <a:t>5</a:t>
                      </a:r>
                      <a:endParaRPr lang="en-US" dirty="0">
                        <a:latin typeface="Calibri Light" pitchFamily="34" charset="0"/>
                        <a:cs typeface="Calibri Light" pitchFamily="34" charset="0"/>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333399">
                        <a:tint val="40000"/>
                      </a:srgbClr>
                    </a:solidFill>
                  </a:tcPr>
                </a:tc>
                <a:tc>
                  <a:txBody>
                    <a:bodyPr/>
                    <a:lstStyle>
                      <a:lvl1pPr marL="0" algn="l" rtl="0" eaLnBrk="1" latinLnBrk="0" hangingPunct="1">
                        <a:defRPr kumimoji="0" kern="1200">
                          <a:solidFill>
                            <a:schemeClr val="dk1"/>
                          </a:solidFill>
                          <a:latin typeface="Arial"/>
                        </a:defRPr>
                      </a:lvl1pPr>
                      <a:lvl2pPr marL="457200" algn="l" rtl="0" eaLnBrk="1" latinLnBrk="0" hangingPunct="1">
                        <a:defRPr kumimoji="0" kern="1200">
                          <a:solidFill>
                            <a:schemeClr val="dk1"/>
                          </a:solidFill>
                          <a:latin typeface="Arial"/>
                        </a:defRPr>
                      </a:lvl2pPr>
                      <a:lvl3pPr marL="914400" algn="l" rtl="0" eaLnBrk="1" latinLnBrk="0" hangingPunct="1">
                        <a:defRPr kumimoji="0" kern="1200">
                          <a:solidFill>
                            <a:schemeClr val="dk1"/>
                          </a:solidFill>
                          <a:latin typeface="Arial"/>
                        </a:defRPr>
                      </a:lvl3pPr>
                      <a:lvl4pPr marL="1371600" algn="l" rtl="0" eaLnBrk="1" latinLnBrk="0" hangingPunct="1">
                        <a:defRPr kumimoji="0" kern="1200">
                          <a:solidFill>
                            <a:schemeClr val="dk1"/>
                          </a:solidFill>
                          <a:latin typeface="Arial"/>
                        </a:defRPr>
                      </a:lvl4pPr>
                      <a:lvl5pPr marL="1828800" algn="l" rtl="0" eaLnBrk="1" latinLnBrk="0" hangingPunct="1">
                        <a:defRPr kumimoji="0" kern="1200">
                          <a:solidFill>
                            <a:schemeClr val="dk1"/>
                          </a:solidFill>
                          <a:latin typeface="Arial"/>
                        </a:defRPr>
                      </a:lvl5pPr>
                      <a:lvl6pPr marL="2286000" algn="l" rtl="0" eaLnBrk="1" latinLnBrk="0" hangingPunct="1">
                        <a:defRPr kumimoji="0" kern="1200">
                          <a:solidFill>
                            <a:schemeClr val="dk1"/>
                          </a:solidFill>
                          <a:latin typeface="Arial"/>
                        </a:defRPr>
                      </a:lvl6pPr>
                      <a:lvl7pPr marL="2743200" algn="l" rtl="0" eaLnBrk="1" latinLnBrk="0" hangingPunct="1">
                        <a:defRPr kumimoji="0" kern="1200">
                          <a:solidFill>
                            <a:schemeClr val="dk1"/>
                          </a:solidFill>
                          <a:latin typeface="Arial"/>
                        </a:defRPr>
                      </a:lvl7pPr>
                      <a:lvl8pPr marL="3200400" algn="l" rtl="0" eaLnBrk="1" latinLnBrk="0" hangingPunct="1">
                        <a:defRPr kumimoji="0" kern="1200">
                          <a:solidFill>
                            <a:schemeClr val="dk1"/>
                          </a:solidFill>
                          <a:latin typeface="Arial"/>
                        </a:defRPr>
                      </a:lvl8pPr>
                      <a:lvl9pPr marL="3657600" algn="l" rtl="0" eaLnBrk="1" latinLnBrk="0" hangingPunct="1">
                        <a:defRPr kumimoji="0" kern="1200">
                          <a:solidFill>
                            <a:schemeClr val="dk1"/>
                          </a:solidFill>
                          <a:latin typeface="Arial"/>
                        </a:defRPr>
                      </a:lvl9pPr>
                      <a:extLst/>
                    </a:lstStyle>
                    <a:p>
                      <a:r>
                        <a:rPr lang="x-none" dirty="0" smtClean="0">
                          <a:latin typeface="Calibri Light" pitchFamily="34" charset="0"/>
                          <a:cs typeface="Calibri Light" pitchFamily="34" charset="0"/>
                        </a:rPr>
                        <a:t>600</a:t>
                      </a:r>
                      <a:endParaRPr lang="en-US" dirty="0">
                        <a:latin typeface="Calibri Light" pitchFamily="34" charset="0"/>
                        <a:cs typeface="Calibri Light" pitchFamily="34" charset="0"/>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333399">
                        <a:tint val="40000"/>
                      </a:srgbClr>
                    </a:solidFill>
                  </a:tcPr>
                </a:tc>
              </a:tr>
              <a:tr h="0">
                <a:tc>
                  <a:txBody>
                    <a:bodyPr/>
                    <a:lstStyle>
                      <a:lvl1pPr marL="0" algn="l" rtl="0" eaLnBrk="1" latinLnBrk="0" hangingPunct="1">
                        <a:defRPr kumimoji="0" kern="1200">
                          <a:solidFill>
                            <a:schemeClr val="dk1"/>
                          </a:solidFill>
                          <a:latin typeface="Arial"/>
                        </a:defRPr>
                      </a:lvl1pPr>
                      <a:lvl2pPr marL="457200" algn="l" rtl="0" eaLnBrk="1" latinLnBrk="0" hangingPunct="1">
                        <a:defRPr kumimoji="0" kern="1200">
                          <a:solidFill>
                            <a:schemeClr val="dk1"/>
                          </a:solidFill>
                          <a:latin typeface="Arial"/>
                        </a:defRPr>
                      </a:lvl2pPr>
                      <a:lvl3pPr marL="914400" algn="l" rtl="0" eaLnBrk="1" latinLnBrk="0" hangingPunct="1">
                        <a:defRPr kumimoji="0" kern="1200">
                          <a:solidFill>
                            <a:schemeClr val="dk1"/>
                          </a:solidFill>
                          <a:latin typeface="Arial"/>
                        </a:defRPr>
                      </a:lvl3pPr>
                      <a:lvl4pPr marL="1371600" algn="l" rtl="0" eaLnBrk="1" latinLnBrk="0" hangingPunct="1">
                        <a:defRPr kumimoji="0" kern="1200">
                          <a:solidFill>
                            <a:schemeClr val="dk1"/>
                          </a:solidFill>
                          <a:latin typeface="Arial"/>
                        </a:defRPr>
                      </a:lvl4pPr>
                      <a:lvl5pPr marL="1828800" algn="l" rtl="0" eaLnBrk="1" latinLnBrk="0" hangingPunct="1">
                        <a:defRPr kumimoji="0" kern="1200">
                          <a:solidFill>
                            <a:schemeClr val="dk1"/>
                          </a:solidFill>
                          <a:latin typeface="Arial"/>
                        </a:defRPr>
                      </a:lvl5pPr>
                      <a:lvl6pPr marL="2286000" algn="l" rtl="0" eaLnBrk="1" latinLnBrk="0" hangingPunct="1">
                        <a:defRPr kumimoji="0" kern="1200">
                          <a:solidFill>
                            <a:schemeClr val="dk1"/>
                          </a:solidFill>
                          <a:latin typeface="Arial"/>
                        </a:defRPr>
                      </a:lvl6pPr>
                      <a:lvl7pPr marL="2743200" algn="l" rtl="0" eaLnBrk="1" latinLnBrk="0" hangingPunct="1">
                        <a:defRPr kumimoji="0" kern="1200">
                          <a:solidFill>
                            <a:schemeClr val="dk1"/>
                          </a:solidFill>
                          <a:latin typeface="Arial"/>
                        </a:defRPr>
                      </a:lvl7pPr>
                      <a:lvl8pPr marL="3200400" algn="l" rtl="0" eaLnBrk="1" latinLnBrk="0" hangingPunct="1">
                        <a:defRPr kumimoji="0" kern="1200">
                          <a:solidFill>
                            <a:schemeClr val="dk1"/>
                          </a:solidFill>
                          <a:latin typeface="Arial"/>
                        </a:defRPr>
                      </a:lvl8pPr>
                      <a:lvl9pPr marL="3657600" algn="l" rtl="0" eaLnBrk="1" latinLnBrk="0" hangingPunct="1">
                        <a:defRPr kumimoji="0" kern="1200">
                          <a:solidFill>
                            <a:schemeClr val="dk1"/>
                          </a:solidFill>
                          <a:latin typeface="Arial"/>
                        </a:defRPr>
                      </a:lvl9pPr>
                      <a:extLst/>
                    </a:lstStyle>
                    <a:p>
                      <a:r>
                        <a:rPr lang="x-none" dirty="0" smtClean="0">
                          <a:latin typeface="Calibri Light" pitchFamily="34" charset="0"/>
                          <a:cs typeface="Calibri Light" pitchFamily="34" charset="0"/>
                        </a:rPr>
                        <a:t>6</a:t>
                      </a:r>
                      <a:endParaRPr lang="en-US" dirty="0">
                        <a:latin typeface="Calibri Light" pitchFamily="34" charset="0"/>
                        <a:cs typeface="Calibri Light" pitchFamily="34" charset="0"/>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333399">
                        <a:tint val="20000"/>
                      </a:srgbClr>
                    </a:solidFill>
                  </a:tcPr>
                </a:tc>
                <a:tc>
                  <a:txBody>
                    <a:bodyPr/>
                    <a:lstStyle>
                      <a:lvl1pPr marL="0" algn="l" rtl="0" eaLnBrk="1" latinLnBrk="0" hangingPunct="1">
                        <a:defRPr kumimoji="0" kern="1200">
                          <a:solidFill>
                            <a:schemeClr val="dk1"/>
                          </a:solidFill>
                          <a:latin typeface="Arial"/>
                        </a:defRPr>
                      </a:lvl1pPr>
                      <a:lvl2pPr marL="457200" algn="l" rtl="0" eaLnBrk="1" latinLnBrk="0" hangingPunct="1">
                        <a:defRPr kumimoji="0" kern="1200">
                          <a:solidFill>
                            <a:schemeClr val="dk1"/>
                          </a:solidFill>
                          <a:latin typeface="Arial"/>
                        </a:defRPr>
                      </a:lvl2pPr>
                      <a:lvl3pPr marL="914400" algn="l" rtl="0" eaLnBrk="1" latinLnBrk="0" hangingPunct="1">
                        <a:defRPr kumimoji="0" kern="1200">
                          <a:solidFill>
                            <a:schemeClr val="dk1"/>
                          </a:solidFill>
                          <a:latin typeface="Arial"/>
                        </a:defRPr>
                      </a:lvl3pPr>
                      <a:lvl4pPr marL="1371600" algn="l" rtl="0" eaLnBrk="1" latinLnBrk="0" hangingPunct="1">
                        <a:defRPr kumimoji="0" kern="1200">
                          <a:solidFill>
                            <a:schemeClr val="dk1"/>
                          </a:solidFill>
                          <a:latin typeface="Arial"/>
                        </a:defRPr>
                      </a:lvl4pPr>
                      <a:lvl5pPr marL="1828800" algn="l" rtl="0" eaLnBrk="1" latinLnBrk="0" hangingPunct="1">
                        <a:defRPr kumimoji="0" kern="1200">
                          <a:solidFill>
                            <a:schemeClr val="dk1"/>
                          </a:solidFill>
                          <a:latin typeface="Arial"/>
                        </a:defRPr>
                      </a:lvl5pPr>
                      <a:lvl6pPr marL="2286000" algn="l" rtl="0" eaLnBrk="1" latinLnBrk="0" hangingPunct="1">
                        <a:defRPr kumimoji="0" kern="1200">
                          <a:solidFill>
                            <a:schemeClr val="dk1"/>
                          </a:solidFill>
                          <a:latin typeface="Arial"/>
                        </a:defRPr>
                      </a:lvl6pPr>
                      <a:lvl7pPr marL="2743200" algn="l" rtl="0" eaLnBrk="1" latinLnBrk="0" hangingPunct="1">
                        <a:defRPr kumimoji="0" kern="1200">
                          <a:solidFill>
                            <a:schemeClr val="dk1"/>
                          </a:solidFill>
                          <a:latin typeface="Arial"/>
                        </a:defRPr>
                      </a:lvl7pPr>
                      <a:lvl8pPr marL="3200400" algn="l" rtl="0" eaLnBrk="1" latinLnBrk="0" hangingPunct="1">
                        <a:defRPr kumimoji="0" kern="1200">
                          <a:solidFill>
                            <a:schemeClr val="dk1"/>
                          </a:solidFill>
                          <a:latin typeface="Arial"/>
                        </a:defRPr>
                      </a:lvl8pPr>
                      <a:lvl9pPr marL="3657600" algn="l" rtl="0" eaLnBrk="1" latinLnBrk="0" hangingPunct="1">
                        <a:defRPr kumimoji="0" kern="1200">
                          <a:solidFill>
                            <a:schemeClr val="dk1"/>
                          </a:solidFill>
                          <a:latin typeface="Arial"/>
                        </a:defRPr>
                      </a:lvl9pPr>
                      <a:extLst/>
                    </a:lstStyle>
                    <a:p>
                      <a:r>
                        <a:rPr lang="x-none" dirty="0" smtClean="0">
                          <a:latin typeface="Calibri Light" pitchFamily="34" charset="0"/>
                          <a:cs typeface="Calibri Light" pitchFamily="34" charset="0"/>
                        </a:rPr>
                        <a:t>720</a:t>
                      </a:r>
                      <a:endParaRPr lang="en-US" dirty="0">
                        <a:latin typeface="Calibri Light" pitchFamily="34" charset="0"/>
                        <a:cs typeface="Calibri Light" pitchFamily="34" charset="0"/>
                      </a:endParaRPr>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333399">
                        <a:tint val="20000"/>
                      </a:srgbClr>
                    </a:solidFill>
                  </a:tcPr>
                </a:tc>
              </a:tr>
            </a:tbl>
          </a:graphicData>
        </a:graphic>
      </p:graphicFrame>
      <p:sp>
        <p:nvSpPr>
          <p:cNvPr id="15" name="Rectangle 15"/>
          <p:cNvSpPr>
            <a:spLocks noChangeArrowheads="1"/>
          </p:cNvSpPr>
          <p:nvPr/>
        </p:nvSpPr>
        <p:spPr bwMode="auto">
          <a:xfrm>
            <a:off x="1643063" y="1752600"/>
            <a:ext cx="1343894" cy="400110"/>
          </a:xfrm>
          <a:prstGeom prst="rect">
            <a:avLst/>
          </a:prstGeom>
          <a:noFill/>
          <a:ln w="9525">
            <a:noFill/>
            <a:miter lim="800000"/>
            <a:headEnd/>
            <a:tailEnd/>
          </a:ln>
        </p:spPr>
        <p:txBody>
          <a:bodyPr wrap="none">
            <a:spAutoFit/>
          </a:bodyPr>
          <a:lstStyle/>
          <a:p>
            <a:r>
              <a:rPr lang="en-US" sz="2000" b="1" dirty="0">
                <a:latin typeface="Calibri Light" pitchFamily="34" charset="0"/>
                <a:cs typeface="Calibri Light" pitchFamily="34" charset="0"/>
              </a:rPr>
              <a:t>Travel costs</a:t>
            </a:r>
            <a:endParaRPr lang="en-US" sz="2000" dirty="0">
              <a:latin typeface="Calibri Light" pitchFamily="34" charset="0"/>
              <a:cs typeface="Calibri Light" pitchFamily="34" charset="0"/>
            </a:endParaRPr>
          </a:p>
        </p:txBody>
      </p:sp>
      <p:sp>
        <p:nvSpPr>
          <p:cNvPr id="16" name="Rectangle 16"/>
          <p:cNvSpPr>
            <a:spLocks noChangeArrowheads="1"/>
          </p:cNvSpPr>
          <p:nvPr/>
        </p:nvSpPr>
        <p:spPr bwMode="auto">
          <a:xfrm>
            <a:off x="5029200" y="1752600"/>
            <a:ext cx="3269613" cy="400110"/>
          </a:xfrm>
          <a:prstGeom prst="rect">
            <a:avLst/>
          </a:prstGeom>
          <a:noFill/>
          <a:ln w="9525">
            <a:noFill/>
            <a:miter lim="800000"/>
            <a:headEnd/>
            <a:tailEnd/>
          </a:ln>
        </p:spPr>
        <p:txBody>
          <a:bodyPr wrap="none">
            <a:spAutoFit/>
          </a:bodyPr>
          <a:lstStyle/>
          <a:p>
            <a:r>
              <a:rPr lang="en-US" sz="2000" b="1" dirty="0">
                <a:latin typeface="Calibri Light" pitchFamily="34" charset="0"/>
                <a:cs typeface="Calibri Light" pitchFamily="34" charset="0"/>
              </a:rPr>
              <a:t>Costs of stay (120EUR per day</a:t>
            </a:r>
            <a:r>
              <a:rPr lang="en-US" b="1" dirty="0">
                <a:latin typeface="Calibri" pitchFamily="34" charset="0"/>
              </a:rPr>
              <a:t>)</a:t>
            </a:r>
            <a:endParaRPr lang="en-US" dirty="0">
              <a:latin typeface="Calibri" pitchFamily="34" charset="0"/>
            </a:endParaRPr>
          </a:p>
        </p:txBody>
      </p:sp>
    </p:spTree>
    <p:extLst>
      <p:ext uri="{BB962C8B-B14F-4D97-AF65-F5344CB8AC3E}">
        <p14:creationId xmlns="" xmlns:p14="http://schemas.microsoft.com/office/powerpoint/2010/main" val="318842838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p:cNvPicPr>
            <a:picLocks noGrp="1" noChangeAspect="1"/>
          </p:cNvPicPr>
          <p:nvPr>
            <p:ph idx="1"/>
          </p:nvPr>
        </p:nvPicPr>
        <p:blipFill>
          <a:blip r:embed="rId3" cstate="print">
            <a:extLst>
              <a:ext uri="{28A0092B-C50C-407E-A947-70E740481C1C}">
                <a14:useLocalDpi xmlns="" xmlns:a14="http://schemas.microsoft.com/office/drawing/2010/main" val="0"/>
              </a:ext>
            </a:extLst>
          </a:blip>
          <a:stretch>
            <a:fillRect/>
          </a:stretch>
        </p:blipFill>
        <p:spPr>
          <a:xfrm>
            <a:off x="533401" y="104570"/>
            <a:ext cx="1743324" cy="423940"/>
          </a:xfrm>
        </p:spPr>
      </p:pic>
      <p:pic>
        <p:nvPicPr>
          <p:cNvPr id="6" name="Picture 5"/>
          <p:cNvPicPr>
            <a:picLocks noChangeAspect="1"/>
          </p:cNvPicPr>
          <p:nvPr/>
        </p:nvPicPr>
        <p:blipFill>
          <a:blip r:embed="rId4" cstate="print">
            <a:extLst>
              <a:ext uri="{28A0092B-C50C-407E-A947-70E740481C1C}">
                <a14:useLocalDpi xmlns="" xmlns:a14="http://schemas.microsoft.com/office/drawing/2010/main" val="0"/>
              </a:ext>
            </a:extLst>
          </a:blip>
          <a:stretch>
            <a:fillRect/>
          </a:stretch>
        </p:blipFill>
        <p:spPr>
          <a:xfrm>
            <a:off x="7237053" y="103258"/>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 xmlns:a14="http://schemas.microsoft.com/office/drawing/2010/main" val="0"/>
              </a:ext>
            </a:extLst>
          </a:blip>
          <a:stretch>
            <a:fillRect/>
          </a:stretch>
        </p:blipFill>
        <p:spPr>
          <a:xfrm rot="21151370">
            <a:off x="15475" y="229266"/>
            <a:ext cx="3555698" cy="491177"/>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9" name="Title 1"/>
          <p:cNvSpPr>
            <a:spLocks noGrp="1"/>
          </p:cNvSpPr>
          <p:nvPr>
            <p:ph type="title"/>
          </p:nvPr>
        </p:nvSpPr>
        <p:spPr>
          <a:xfrm>
            <a:off x="457200" y="533400"/>
            <a:ext cx="8458200" cy="838200"/>
          </a:xfrm>
        </p:spPr>
        <p:txBody>
          <a:bodyPr>
            <a:noAutofit/>
          </a:bodyPr>
          <a:lstStyle/>
          <a:p>
            <a:r>
              <a:rPr lang="sr-Latn-RS" sz="3200" b="1" dirty="0" smtClean="0">
                <a:solidFill>
                  <a:schemeClr val="tx2">
                    <a:lumMod val="60000"/>
                    <a:lumOff val="40000"/>
                  </a:schemeClr>
                </a:solidFill>
                <a:latin typeface="Calibri Light" pitchFamily="34" charset="0"/>
                <a:cs typeface="Calibri Light" pitchFamily="34" charset="0"/>
              </a:rPr>
              <a:t>Individual Travel Report (ITR)</a:t>
            </a:r>
            <a:endParaRPr lang="en-US" sz="3200" b="1" dirty="0">
              <a:solidFill>
                <a:schemeClr val="tx2">
                  <a:lumMod val="60000"/>
                  <a:lumOff val="40000"/>
                </a:schemeClr>
              </a:solidFill>
              <a:latin typeface="Calibri Light" pitchFamily="34" charset="0"/>
              <a:cs typeface="Calibri Light" pitchFamily="34" charset="0"/>
            </a:endParaRPr>
          </a:p>
        </p:txBody>
      </p:sp>
      <p:sp>
        <p:nvSpPr>
          <p:cNvPr id="12" name="Content Placeholder 2"/>
          <p:cNvSpPr txBox="1">
            <a:spLocks/>
          </p:cNvSpPr>
          <p:nvPr/>
        </p:nvSpPr>
        <p:spPr>
          <a:xfrm>
            <a:off x="381000" y="1295400"/>
            <a:ext cx="8229600" cy="4525963"/>
          </a:xfrm>
          <a:prstGeom prst="rect">
            <a:avLst/>
          </a:prstGeom>
        </p:spPr>
        <p:txBody>
          <a:bodyPr vert="horz" lIns="91440" tIns="45720" rIns="91440" bIns="45720" rtlCol="0">
            <a:noAutofit/>
          </a:bodyPr>
          <a:lstStyle/>
          <a:p>
            <a:pPr algn="just">
              <a:buFont typeface="Wingdings" pitchFamily="2" charset="2"/>
              <a:buChar char="Ø"/>
            </a:pPr>
            <a:r>
              <a:rPr lang="sr-Latn-RS" sz="2500" dirty="0" smtClean="0">
                <a:latin typeface="Calibri Light" pitchFamily="34" charset="0"/>
                <a:cs typeface="Calibri Light" pitchFamily="34" charset="0"/>
              </a:rPr>
              <a:t> </a:t>
            </a:r>
            <a:r>
              <a:rPr lang="sr-Latn-RS" sz="2400" dirty="0" smtClean="0">
                <a:latin typeface="Calibri Light" pitchFamily="34" charset="0"/>
                <a:cs typeface="Calibri Light" pitchFamily="34" charset="0"/>
              </a:rPr>
              <a:t>details of activity:</a:t>
            </a:r>
          </a:p>
          <a:p>
            <a:pPr lvl="1" algn="just">
              <a:buFont typeface="Wingdings" pitchFamily="2" charset="2"/>
              <a:buChar char="§"/>
            </a:pPr>
            <a:r>
              <a:rPr lang="sr-Latn-RS" sz="2400" dirty="0" smtClean="0">
                <a:latin typeface="Calibri Light" pitchFamily="34" charset="0"/>
                <a:cs typeface="Calibri Light" pitchFamily="34" charset="0"/>
              </a:rPr>
              <a:t> dates excluding travel</a:t>
            </a:r>
          </a:p>
          <a:p>
            <a:pPr lvl="1" algn="just">
              <a:buFont typeface="Wingdings" pitchFamily="2" charset="2"/>
              <a:buChar char="§"/>
            </a:pPr>
            <a:r>
              <a:rPr lang="sr-Latn-RS" sz="2400" dirty="0" smtClean="0">
                <a:latin typeface="Calibri Light" pitchFamily="34" charset="0"/>
                <a:cs typeface="Calibri Light" pitchFamily="34" charset="0"/>
              </a:rPr>
              <a:t> brief description of the activity performed should be inserted</a:t>
            </a:r>
          </a:p>
          <a:p>
            <a:pPr algn="just">
              <a:buFont typeface="Wingdings" pitchFamily="2" charset="2"/>
              <a:buChar char="Ø"/>
            </a:pPr>
            <a:r>
              <a:rPr lang="sr-Latn-RS" sz="2400" dirty="0" smtClean="0">
                <a:latin typeface="Calibri Light" pitchFamily="34" charset="0"/>
                <a:cs typeface="Calibri Light" pitchFamily="34" charset="0"/>
              </a:rPr>
              <a:t> provide documents regarding financial transactions</a:t>
            </a:r>
          </a:p>
          <a:p>
            <a:pPr algn="just">
              <a:buFont typeface="Wingdings" pitchFamily="2" charset="2"/>
              <a:buChar char="Ø"/>
            </a:pPr>
            <a:r>
              <a:rPr lang="sr-Latn-RS" sz="2400" dirty="0" smtClean="0">
                <a:latin typeface="Calibri Light" pitchFamily="34" charset="0"/>
                <a:cs typeface="Calibri Light" pitchFamily="34" charset="0"/>
              </a:rPr>
              <a:t> invoces, receipts, boarding passes</a:t>
            </a:r>
          </a:p>
          <a:p>
            <a:pPr algn="just">
              <a:buFont typeface="Wingdings" pitchFamily="2" charset="2"/>
              <a:buChar char="Ø"/>
            </a:pPr>
            <a:r>
              <a:rPr lang="sr-Latn-RS" sz="2400" dirty="0" smtClean="0">
                <a:latin typeface="Calibri Light" pitchFamily="34" charset="0"/>
                <a:cs typeface="Calibri Light" pitchFamily="34" charset="0"/>
              </a:rPr>
              <a:t> add agenda and participation list for all days</a:t>
            </a:r>
            <a:endParaRPr lang="en-GB" sz="2400" dirty="0" smtClean="0">
              <a:latin typeface="Calibri Light" pitchFamily="34" charset="0"/>
              <a:cs typeface="Calibri Light" pitchFamily="34" charset="0"/>
            </a:endParaRPr>
          </a:p>
          <a:p>
            <a:pPr algn="just">
              <a:buFont typeface="Wingdings" pitchFamily="2" charset="2"/>
              <a:buChar char="Ø"/>
            </a:pPr>
            <a:r>
              <a:rPr lang="sr-Latn-RS" sz="2400" dirty="0" smtClean="0">
                <a:latin typeface="Calibri Light" pitchFamily="34" charset="0"/>
                <a:cs typeface="Calibri Light" pitchFamily="34" charset="0"/>
              </a:rPr>
              <a:t> only participant</a:t>
            </a:r>
            <a:r>
              <a:rPr lang="en-GB" sz="2400" dirty="0" smtClean="0">
                <a:latin typeface="Calibri Light" pitchFamily="34" charset="0"/>
                <a:cs typeface="Calibri Light" pitchFamily="34" charset="0"/>
              </a:rPr>
              <a:t> </a:t>
            </a:r>
            <a:r>
              <a:rPr lang="sr-Latn-RS" sz="2400" dirty="0" smtClean="0">
                <a:latin typeface="Calibri Light" pitchFamily="34" charset="0"/>
                <a:cs typeface="Calibri Light" pitchFamily="34" charset="0"/>
              </a:rPr>
              <a:t>should</a:t>
            </a:r>
            <a:r>
              <a:rPr lang="en-GB" sz="2400" dirty="0" smtClean="0">
                <a:latin typeface="Calibri Light" pitchFamily="34" charset="0"/>
                <a:cs typeface="Calibri Light" pitchFamily="34" charset="0"/>
              </a:rPr>
              <a:t> sign </a:t>
            </a:r>
            <a:r>
              <a:rPr lang="sr-Latn-RS" sz="2400" dirty="0" smtClean="0">
                <a:latin typeface="Calibri Light" pitchFamily="34" charset="0"/>
                <a:cs typeface="Calibri Light" pitchFamily="34" charset="0"/>
              </a:rPr>
              <a:t>ITR</a:t>
            </a:r>
            <a:endParaRPr lang="en-GB" sz="2400" dirty="0" smtClean="0">
              <a:latin typeface="Calibri Light" pitchFamily="34" charset="0"/>
              <a:cs typeface="Calibri Light" pitchFamily="34" charset="0"/>
            </a:endParaRPr>
          </a:p>
        </p:txBody>
      </p:sp>
    </p:spTree>
    <p:extLst>
      <p:ext uri="{BB962C8B-B14F-4D97-AF65-F5344CB8AC3E}">
        <p14:creationId xmlns="" xmlns:p14="http://schemas.microsoft.com/office/powerpoint/2010/main" val="318842838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p:cNvPicPr>
            <a:picLocks noGrp="1" noChangeAspect="1"/>
          </p:cNvPicPr>
          <p:nvPr>
            <p:ph idx="1"/>
          </p:nvPr>
        </p:nvPicPr>
        <p:blipFill>
          <a:blip r:embed="rId3" cstate="print">
            <a:extLst>
              <a:ext uri="{28A0092B-C50C-407E-A947-70E740481C1C}">
                <a14:useLocalDpi xmlns="" xmlns:a14="http://schemas.microsoft.com/office/drawing/2010/main" val="0"/>
              </a:ext>
            </a:extLst>
          </a:blip>
          <a:stretch>
            <a:fillRect/>
          </a:stretch>
        </p:blipFill>
        <p:spPr>
          <a:xfrm>
            <a:off x="533401" y="104570"/>
            <a:ext cx="1743324" cy="423940"/>
          </a:xfrm>
        </p:spPr>
      </p:pic>
      <p:pic>
        <p:nvPicPr>
          <p:cNvPr id="6" name="Picture 5"/>
          <p:cNvPicPr>
            <a:picLocks noChangeAspect="1"/>
          </p:cNvPicPr>
          <p:nvPr/>
        </p:nvPicPr>
        <p:blipFill>
          <a:blip r:embed="rId4" cstate="print">
            <a:extLst>
              <a:ext uri="{28A0092B-C50C-407E-A947-70E740481C1C}">
                <a14:useLocalDpi xmlns="" xmlns:a14="http://schemas.microsoft.com/office/drawing/2010/main" val="0"/>
              </a:ext>
            </a:extLst>
          </a:blip>
          <a:stretch>
            <a:fillRect/>
          </a:stretch>
        </p:blipFill>
        <p:spPr>
          <a:xfrm>
            <a:off x="7237053" y="103258"/>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 xmlns:a14="http://schemas.microsoft.com/office/drawing/2010/main" val="0"/>
              </a:ext>
            </a:extLst>
          </a:blip>
          <a:stretch>
            <a:fillRect/>
          </a:stretch>
        </p:blipFill>
        <p:spPr>
          <a:xfrm rot="21151370">
            <a:off x="15475" y="229266"/>
            <a:ext cx="3555698" cy="491177"/>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9" name="Title 1"/>
          <p:cNvSpPr>
            <a:spLocks noGrp="1"/>
          </p:cNvSpPr>
          <p:nvPr>
            <p:ph type="title"/>
          </p:nvPr>
        </p:nvSpPr>
        <p:spPr>
          <a:xfrm>
            <a:off x="457200" y="533400"/>
            <a:ext cx="8458200" cy="838200"/>
          </a:xfrm>
        </p:spPr>
        <p:txBody>
          <a:bodyPr>
            <a:noAutofit/>
          </a:bodyPr>
          <a:lstStyle/>
          <a:p>
            <a:r>
              <a:rPr lang="en-US" sz="3200" b="1" dirty="0" smtClean="0">
                <a:solidFill>
                  <a:schemeClr val="tx2">
                    <a:lumMod val="60000"/>
                    <a:lumOff val="40000"/>
                  </a:schemeClr>
                </a:solidFill>
                <a:latin typeface="Calibri Light" pitchFamily="34" charset="0"/>
                <a:cs typeface="Calibri Light" pitchFamily="34" charset="0"/>
              </a:rPr>
              <a:t>Checks </a:t>
            </a:r>
            <a:r>
              <a:rPr lang="sr-Latn-RS" sz="3200" b="1" dirty="0" smtClean="0">
                <a:solidFill>
                  <a:schemeClr val="tx2">
                    <a:lumMod val="60000"/>
                    <a:lumOff val="40000"/>
                  </a:schemeClr>
                </a:solidFill>
                <a:latin typeface="Calibri Light" pitchFamily="34" charset="0"/>
                <a:cs typeface="Calibri Light" pitchFamily="34" charset="0"/>
              </a:rPr>
              <a:t>a</a:t>
            </a:r>
            <a:r>
              <a:rPr lang="en-US" sz="3200" b="1" dirty="0" err="1" smtClean="0">
                <a:solidFill>
                  <a:schemeClr val="tx2">
                    <a:lumMod val="60000"/>
                    <a:lumOff val="40000"/>
                  </a:schemeClr>
                </a:solidFill>
                <a:latin typeface="Calibri Light" pitchFamily="34" charset="0"/>
                <a:cs typeface="Calibri Light" pitchFamily="34" charset="0"/>
              </a:rPr>
              <a:t>nd</a:t>
            </a:r>
            <a:r>
              <a:rPr lang="en-US" sz="3200" b="1" dirty="0" smtClean="0">
                <a:solidFill>
                  <a:schemeClr val="tx2">
                    <a:lumMod val="60000"/>
                    <a:lumOff val="40000"/>
                  </a:schemeClr>
                </a:solidFill>
                <a:latin typeface="Calibri Light" pitchFamily="34" charset="0"/>
                <a:cs typeface="Calibri Light" pitchFamily="34" charset="0"/>
              </a:rPr>
              <a:t> Audits (Art. II.27)</a:t>
            </a:r>
            <a:endParaRPr lang="en-US" sz="3200" b="1" dirty="0">
              <a:solidFill>
                <a:schemeClr val="tx2">
                  <a:lumMod val="60000"/>
                  <a:lumOff val="40000"/>
                </a:schemeClr>
              </a:solidFill>
              <a:latin typeface="Calibri Light" pitchFamily="34" charset="0"/>
              <a:cs typeface="Calibri Light" pitchFamily="34" charset="0"/>
            </a:endParaRPr>
          </a:p>
        </p:txBody>
      </p:sp>
      <p:sp>
        <p:nvSpPr>
          <p:cNvPr id="12" name="Content Placeholder 2"/>
          <p:cNvSpPr txBox="1">
            <a:spLocks/>
          </p:cNvSpPr>
          <p:nvPr/>
        </p:nvSpPr>
        <p:spPr>
          <a:xfrm>
            <a:off x="381000" y="1295400"/>
            <a:ext cx="8229600" cy="4525963"/>
          </a:xfrm>
          <a:prstGeom prst="rect">
            <a:avLst/>
          </a:prstGeom>
        </p:spPr>
        <p:txBody>
          <a:bodyPr vert="horz" lIns="91440" tIns="45720" rIns="91440" bIns="45720" rtlCol="0">
            <a:noAutofit/>
          </a:bodyPr>
          <a:lstStyle/>
          <a:p>
            <a:pPr algn="just">
              <a:buFont typeface="Wingdings" pitchFamily="2" charset="2"/>
              <a:buChar char="Ø"/>
            </a:pPr>
            <a:r>
              <a:rPr lang="sr-Latn-RS" sz="2500" dirty="0" smtClean="0">
                <a:latin typeface="Calibri Light" pitchFamily="34" charset="0"/>
                <a:cs typeface="Calibri Light" pitchFamily="34" charset="0"/>
              </a:rPr>
              <a:t> </a:t>
            </a:r>
            <a:r>
              <a:rPr lang="en-US" sz="2500" dirty="0" smtClean="0">
                <a:latin typeface="Calibri Light" pitchFamily="34" charset="0"/>
                <a:cs typeface="Calibri Light" pitchFamily="34" charset="0"/>
              </a:rPr>
              <a:t>The </a:t>
            </a:r>
            <a:r>
              <a:rPr lang="en-US" sz="2500" b="1" dirty="0" smtClean="0">
                <a:latin typeface="Calibri Light" pitchFamily="34" charset="0"/>
                <a:cs typeface="Calibri Light" pitchFamily="34" charset="0"/>
              </a:rPr>
              <a:t>EACEA and/or the Commission may carry out technical and financial checks and audits in relation to the use of the grant </a:t>
            </a:r>
            <a:endParaRPr lang="sr-Latn-RS" sz="2500" b="1" dirty="0" smtClean="0">
              <a:latin typeface="Calibri Light" pitchFamily="34" charset="0"/>
              <a:cs typeface="Calibri Light" pitchFamily="34" charset="0"/>
            </a:endParaRPr>
          </a:p>
          <a:p>
            <a:pPr algn="just">
              <a:buFont typeface="Wingdings" pitchFamily="2" charset="2"/>
              <a:buChar char="Ø"/>
            </a:pPr>
            <a:endParaRPr lang="en-US" sz="2500" b="1" dirty="0" smtClean="0">
              <a:latin typeface="Calibri Light" pitchFamily="34" charset="0"/>
              <a:cs typeface="Calibri Light" pitchFamily="34" charset="0"/>
            </a:endParaRPr>
          </a:p>
          <a:p>
            <a:pPr algn="just">
              <a:buFont typeface="Wingdings" pitchFamily="2" charset="2"/>
              <a:buChar char="Ø"/>
            </a:pPr>
            <a:r>
              <a:rPr lang="sr-Latn-RS" sz="2500" dirty="0" smtClean="0">
                <a:latin typeface="Calibri Light" pitchFamily="34" charset="0"/>
                <a:cs typeface="Calibri Light" pitchFamily="34" charset="0"/>
              </a:rPr>
              <a:t> </a:t>
            </a:r>
            <a:r>
              <a:rPr lang="en-US" sz="2500" dirty="0" smtClean="0">
                <a:latin typeface="Calibri Light" pitchFamily="34" charset="0"/>
                <a:cs typeface="Calibri Light" pitchFamily="34" charset="0"/>
              </a:rPr>
              <a:t>Carried out </a:t>
            </a:r>
            <a:r>
              <a:rPr lang="en-US" sz="2500" b="1" dirty="0" smtClean="0">
                <a:latin typeface="Calibri Light" pitchFamily="34" charset="0"/>
                <a:cs typeface="Calibri Light" pitchFamily="34" charset="0"/>
              </a:rPr>
              <a:t>either directly by EACEA / Commission or by an outside body </a:t>
            </a:r>
            <a:r>
              <a:rPr lang="en-US" sz="2500" b="1" dirty="0" err="1" smtClean="0">
                <a:latin typeface="Calibri Light" pitchFamily="34" charset="0"/>
                <a:cs typeface="Calibri Light" pitchFamily="34" charset="0"/>
              </a:rPr>
              <a:t>authorised</a:t>
            </a:r>
            <a:r>
              <a:rPr lang="en-US" sz="2500" b="1" dirty="0" smtClean="0">
                <a:latin typeface="Calibri Light" pitchFamily="34" charset="0"/>
                <a:cs typeface="Calibri Light" pitchFamily="34" charset="0"/>
              </a:rPr>
              <a:t> to do so on its behalf </a:t>
            </a:r>
            <a:endParaRPr lang="sr-Latn-RS" sz="2500" b="1" dirty="0" smtClean="0">
              <a:latin typeface="Calibri Light" pitchFamily="34" charset="0"/>
              <a:cs typeface="Calibri Light" pitchFamily="34" charset="0"/>
            </a:endParaRPr>
          </a:p>
          <a:p>
            <a:pPr algn="just">
              <a:buFont typeface="Wingdings" pitchFamily="2" charset="2"/>
              <a:buChar char="Ø"/>
            </a:pPr>
            <a:endParaRPr lang="en-US" sz="2500" b="1" dirty="0" smtClean="0">
              <a:latin typeface="Calibri Light" pitchFamily="34" charset="0"/>
              <a:cs typeface="Calibri Light" pitchFamily="34" charset="0"/>
            </a:endParaRPr>
          </a:p>
          <a:p>
            <a:pPr algn="just">
              <a:buFont typeface="Wingdings" pitchFamily="2" charset="2"/>
              <a:buChar char="Ø"/>
            </a:pPr>
            <a:r>
              <a:rPr lang="en-US" sz="2500" dirty="0" smtClean="0">
                <a:latin typeface="Calibri Light" pitchFamily="34" charset="0"/>
                <a:cs typeface="Calibri Light" pitchFamily="34" charset="0"/>
              </a:rPr>
              <a:t>During the implementation of the Agreement and for a period of </a:t>
            </a:r>
            <a:r>
              <a:rPr lang="en-US" sz="2500" b="1" dirty="0" smtClean="0">
                <a:latin typeface="Calibri Light" pitchFamily="34" charset="0"/>
                <a:cs typeface="Calibri Light" pitchFamily="34" charset="0"/>
              </a:rPr>
              <a:t>five years starting from the date of payment of the balance </a:t>
            </a:r>
            <a:endParaRPr lang="sr-Latn-RS" sz="2500" b="1" dirty="0" smtClean="0">
              <a:latin typeface="Calibri Light" pitchFamily="34" charset="0"/>
              <a:cs typeface="Calibri Light" pitchFamily="34" charset="0"/>
            </a:endParaRPr>
          </a:p>
          <a:p>
            <a:pPr algn="just">
              <a:buFont typeface="Wingdings" pitchFamily="2" charset="2"/>
              <a:buChar char="Ø"/>
            </a:pPr>
            <a:endParaRPr lang="en-US" sz="2500" b="1" dirty="0" smtClean="0">
              <a:latin typeface="Calibri Light" pitchFamily="34" charset="0"/>
              <a:cs typeface="Calibri Light" pitchFamily="34" charset="0"/>
            </a:endParaRPr>
          </a:p>
          <a:p>
            <a:pPr algn="just">
              <a:buFont typeface="Wingdings" pitchFamily="2" charset="2"/>
              <a:buChar char="Ø"/>
            </a:pPr>
            <a:r>
              <a:rPr lang="sr-Latn-RS" sz="2500" dirty="0" smtClean="0">
                <a:latin typeface="Calibri Light" pitchFamily="34" charset="0"/>
                <a:cs typeface="Calibri Light" pitchFamily="34" charset="0"/>
              </a:rPr>
              <a:t> </a:t>
            </a:r>
            <a:r>
              <a:rPr lang="en-US" sz="2500" dirty="0" smtClean="0">
                <a:latin typeface="Calibri Light" pitchFamily="34" charset="0"/>
                <a:cs typeface="Calibri Light" pitchFamily="34" charset="0"/>
              </a:rPr>
              <a:t>Contractual obligation of the project to carry out a </a:t>
            </a:r>
            <a:r>
              <a:rPr lang="en-US" sz="2500" b="1" dirty="0" smtClean="0">
                <a:latin typeface="Calibri Light" pitchFamily="34" charset="0"/>
                <a:cs typeface="Calibri Light" pitchFamily="34" charset="0"/>
              </a:rPr>
              <a:t>financial audit at final report stage </a:t>
            </a:r>
          </a:p>
        </p:txBody>
      </p:sp>
    </p:spTree>
    <p:extLst>
      <p:ext uri="{BB962C8B-B14F-4D97-AF65-F5344CB8AC3E}">
        <p14:creationId xmlns="" xmlns:p14="http://schemas.microsoft.com/office/powerpoint/2010/main" val="318842838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p:cNvPicPr>
            <a:picLocks noGrp="1" noChangeAspect="1"/>
          </p:cNvPicPr>
          <p:nvPr>
            <p:ph idx="1"/>
          </p:nvPr>
        </p:nvPicPr>
        <p:blipFill>
          <a:blip r:embed="rId3" cstate="print">
            <a:extLst>
              <a:ext uri="{28A0092B-C50C-407E-A947-70E740481C1C}">
                <a14:useLocalDpi xmlns="" xmlns:a14="http://schemas.microsoft.com/office/drawing/2010/main" val="0"/>
              </a:ext>
            </a:extLst>
          </a:blip>
          <a:stretch>
            <a:fillRect/>
          </a:stretch>
        </p:blipFill>
        <p:spPr>
          <a:xfrm>
            <a:off x="533401" y="104570"/>
            <a:ext cx="1743324" cy="423940"/>
          </a:xfrm>
        </p:spPr>
      </p:pic>
      <p:pic>
        <p:nvPicPr>
          <p:cNvPr id="6" name="Picture 5"/>
          <p:cNvPicPr>
            <a:picLocks noChangeAspect="1"/>
          </p:cNvPicPr>
          <p:nvPr/>
        </p:nvPicPr>
        <p:blipFill>
          <a:blip r:embed="rId4" cstate="print">
            <a:extLst>
              <a:ext uri="{28A0092B-C50C-407E-A947-70E740481C1C}">
                <a14:useLocalDpi xmlns="" xmlns:a14="http://schemas.microsoft.com/office/drawing/2010/main" val="0"/>
              </a:ext>
            </a:extLst>
          </a:blip>
          <a:stretch>
            <a:fillRect/>
          </a:stretch>
        </p:blipFill>
        <p:spPr>
          <a:xfrm>
            <a:off x="7237053" y="103258"/>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 xmlns:a14="http://schemas.microsoft.com/office/drawing/2010/main" val="0"/>
              </a:ext>
            </a:extLst>
          </a:blip>
          <a:stretch>
            <a:fillRect/>
          </a:stretch>
        </p:blipFill>
        <p:spPr>
          <a:xfrm rot="21151370">
            <a:off x="15475" y="229266"/>
            <a:ext cx="3555698" cy="491177"/>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9" name="Title 1"/>
          <p:cNvSpPr>
            <a:spLocks noGrp="1"/>
          </p:cNvSpPr>
          <p:nvPr>
            <p:ph type="title"/>
          </p:nvPr>
        </p:nvSpPr>
        <p:spPr>
          <a:xfrm>
            <a:off x="457200" y="533400"/>
            <a:ext cx="8458200" cy="838200"/>
          </a:xfrm>
        </p:spPr>
        <p:txBody>
          <a:bodyPr>
            <a:noAutofit/>
          </a:bodyPr>
          <a:lstStyle/>
          <a:p>
            <a:r>
              <a:rPr lang="sr-Latn-RS" sz="3200" b="1" dirty="0" smtClean="0">
                <a:solidFill>
                  <a:schemeClr val="tx2">
                    <a:lumMod val="60000"/>
                    <a:lumOff val="40000"/>
                  </a:schemeClr>
                </a:solidFill>
                <a:latin typeface="Calibri Light" pitchFamily="34" charset="0"/>
                <a:cs typeface="Calibri Light" pitchFamily="34" charset="0"/>
              </a:rPr>
              <a:t>Documentation</a:t>
            </a:r>
            <a:endParaRPr lang="en-US" sz="3200" b="1" dirty="0">
              <a:solidFill>
                <a:schemeClr val="tx2">
                  <a:lumMod val="60000"/>
                  <a:lumOff val="40000"/>
                </a:schemeClr>
              </a:solidFill>
              <a:latin typeface="Calibri Light" pitchFamily="34" charset="0"/>
              <a:cs typeface="Calibri Light" pitchFamily="34" charset="0"/>
            </a:endParaRPr>
          </a:p>
        </p:txBody>
      </p:sp>
      <p:sp>
        <p:nvSpPr>
          <p:cNvPr id="12" name="Content Placeholder 2"/>
          <p:cNvSpPr txBox="1">
            <a:spLocks/>
          </p:cNvSpPr>
          <p:nvPr/>
        </p:nvSpPr>
        <p:spPr>
          <a:xfrm>
            <a:off x="381000" y="1143000"/>
            <a:ext cx="8229600" cy="4525963"/>
          </a:xfrm>
          <a:prstGeom prst="rect">
            <a:avLst/>
          </a:prstGeom>
        </p:spPr>
        <p:txBody>
          <a:bodyPr vert="horz" lIns="91440" tIns="45720" rIns="91440" bIns="45720" rtlCol="0">
            <a:noAutofit/>
          </a:bodyPr>
          <a:lstStyle/>
          <a:p>
            <a:endParaRPr lang="en-US" sz="2200" dirty="0" smtClean="0">
              <a:latin typeface="Calibri Light" pitchFamily="34" charset="0"/>
              <a:cs typeface="Calibri Light" pitchFamily="34" charset="0"/>
            </a:endParaRPr>
          </a:p>
          <a:p>
            <a:pPr>
              <a:buNone/>
            </a:pPr>
            <a:r>
              <a:rPr lang="en-US" sz="2200" dirty="0" smtClean="0">
                <a:latin typeface="Calibri Light" pitchFamily="34" charset="0"/>
                <a:cs typeface="Calibri Light" pitchFamily="34" charset="0"/>
              </a:rPr>
              <a:t>For </a:t>
            </a:r>
            <a:r>
              <a:rPr lang="sr-Latn-RS" sz="2200" dirty="0" smtClean="0">
                <a:latin typeface="Calibri Light" pitchFamily="34" charset="0"/>
                <a:cs typeface="Calibri Light" pitchFamily="34" charset="0"/>
              </a:rPr>
              <a:t>SWARM</a:t>
            </a:r>
            <a:endParaRPr lang="en-US" sz="2200" dirty="0" smtClean="0">
              <a:latin typeface="Calibri Light" pitchFamily="34" charset="0"/>
              <a:cs typeface="Calibri Light" pitchFamily="34" charset="0"/>
            </a:endParaRPr>
          </a:p>
          <a:p>
            <a:pPr>
              <a:buNone/>
            </a:pPr>
            <a:endParaRPr lang="en-US" sz="2200" dirty="0" smtClean="0">
              <a:latin typeface="Calibri Light" pitchFamily="34" charset="0"/>
              <a:cs typeface="Calibri Light" pitchFamily="34" charset="0"/>
            </a:endParaRPr>
          </a:p>
          <a:p>
            <a:pPr>
              <a:buNone/>
            </a:pPr>
            <a:r>
              <a:rPr lang="en-US" sz="2200" dirty="0" smtClean="0">
                <a:latin typeface="Calibri Light" pitchFamily="34" charset="0"/>
                <a:cs typeface="Calibri Light" pitchFamily="34" charset="0"/>
              </a:rPr>
              <a:t>Milan </a:t>
            </a:r>
            <a:r>
              <a:rPr lang="en-US" sz="2200" dirty="0" err="1" smtClean="0">
                <a:latin typeface="Calibri Light" pitchFamily="34" charset="0"/>
                <a:cs typeface="Calibri Light" pitchFamily="34" charset="0"/>
              </a:rPr>
              <a:t>Gocic</a:t>
            </a:r>
            <a:endParaRPr lang="en-US" sz="2200" dirty="0" smtClean="0">
              <a:latin typeface="Calibri Light" pitchFamily="34" charset="0"/>
              <a:cs typeface="Calibri Light" pitchFamily="34" charset="0"/>
            </a:endParaRPr>
          </a:p>
          <a:p>
            <a:pPr>
              <a:buNone/>
            </a:pPr>
            <a:r>
              <a:rPr lang="en-US" sz="2200" dirty="0" smtClean="0">
                <a:latin typeface="Calibri Light" pitchFamily="34" charset="0"/>
                <a:cs typeface="Calibri Light" pitchFamily="34" charset="0"/>
              </a:rPr>
              <a:t>University of Nis</a:t>
            </a:r>
          </a:p>
          <a:p>
            <a:pPr>
              <a:buNone/>
            </a:pPr>
            <a:r>
              <a:rPr lang="en-US" sz="2200" dirty="0" err="1" smtClean="0">
                <a:latin typeface="Calibri Light" pitchFamily="34" charset="0"/>
                <a:cs typeface="Calibri Light" pitchFamily="34" charset="0"/>
              </a:rPr>
              <a:t>Univerzitetski</a:t>
            </a:r>
            <a:r>
              <a:rPr lang="en-US" sz="2200" dirty="0" smtClean="0">
                <a:latin typeface="Calibri Light" pitchFamily="34" charset="0"/>
                <a:cs typeface="Calibri Light" pitchFamily="34" charset="0"/>
              </a:rPr>
              <a:t> </a:t>
            </a:r>
            <a:r>
              <a:rPr lang="en-US" sz="2200" dirty="0" err="1" smtClean="0">
                <a:latin typeface="Calibri Light" pitchFamily="34" charset="0"/>
                <a:cs typeface="Calibri Light" pitchFamily="34" charset="0"/>
              </a:rPr>
              <a:t>trg</a:t>
            </a:r>
            <a:r>
              <a:rPr lang="en-US" sz="2200" dirty="0" smtClean="0">
                <a:latin typeface="Calibri Light" pitchFamily="34" charset="0"/>
                <a:cs typeface="Calibri Light" pitchFamily="34" charset="0"/>
              </a:rPr>
              <a:t> 2</a:t>
            </a:r>
          </a:p>
          <a:p>
            <a:pPr>
              <a:buNone/>
            </a:pPr>
            <a:r>
              <a:rPr lang="en-US" sz="2200" dirty="0" smtClean="0">
                <a:latin typeface="Calibri Light" pitchFamily="34" charset="0"/>
                <a:cs typeface="Calibri Light" pitchFamily="34" charset="0"/>
              </a:rPr>
              <a:t>18000 Nis</a:t>
            </a:r>
          </a:p>
          <a:p>
            <a:pPr>
              <a:buNone/>
            </a:pPr>
            <a:r>
              <a:rPr lang="en-US" sz="2200" dirty="0" smtClean="0">
                <a:latin typeface="Calibri Light" pitchFamily="34" charset="0"/>
                <a:cs typeface="Calibri Light" pitchFamily="34" charset="0"/>
              </a:rPr>
              <a:t>SERBIA</a:t>
            </a:r>
          </a:p>
          <a:p>
            <a:pPr>
              <a:buNone/>
            </a:pPr>
            <a:endParaRPr lang="en-US" sz="2200" dirty="0" smtClean="0">
              <a:latin typeface="Calibri Light" pitchFamily="34" charset="0"/>
              <a:cs typeface="Calibri Light" pitchFamily="34" charset="0"/>
            </a:endParaRPr>
          </a:p>
          <a:p>
            <a:pPr algn="just"/>
            <a:r>
              <a:rPr lang="en-US" sz="2200" dirty="0" smtClean="0">
                <a:latin typeface="Calibri Light" pitchFamily="34" charset="0"/>
                <a:cs typeface="Calibri Light" pitchFamily="34" charset="0"/>
              </a:rPr>
              <a:t>Financial documentation (staff costs, travel costs, equipment and subcontracting costs) should be scanned as </a:t>
            </a:r>
            <a:r>
              <a:rPr lang="en-US" sz="2200" dirty="0" err="1" smtClean="0">
                <a:latin typeface="Calibri Light" pitchFamily="34" charset="0"/>
                <a:cs typeface="Calibri Light" pitchFamily="34" charset="0"/>
              </a:rPr>
              <a:t>pdf</a:t>
            </a:r>
            <a:r>
              <a:rPr lang="en-US" sz="2200" dirty="0" smtClean="0">
                <a:latin typeface="Calibri Light" pitchFamily="34" charset="0"/>
                <a:cs typeface="Calibri Light" pitchFamily="34" charset="0"/>
              </a:rPr>
              <a:t> and uploaded on </a:t>
            </a:r>
            <a:r>
              <a:rPr lang="sr-Latn-RS" sz="2200" dirty="0" smtClean="0">
                <a:latin typeface="Calibri Light" pitchFamily="34" charset="0"/>
                <a:cs typeface="Calibri Light" pitchFamily="34" charset="0"/>
              </a:rPr>
              <a:t>SWARM</a:t>
            </a:r>
            <a:r>
              <a:rPr lang="en-US" sz="2200" dirty="0" smtClean="0">
                <a:latin typeface="Calibri Light" pitchFamily="34" charset="0"/>
                <a:cs typeface="Calibri Light" pitchFamily="34" charset="0"/>
              </a:rPr>
              <a:t> platform under your HEI acronym </a:t>
            </a:r>
            <a:r>
              <a:rPr lang="sr-Latn-RS" sz="2200" dirty="0" smtClean="0">
                <a:latin typeface="Calibri Light" pitchFamily="34" charset="0"/>
                <a:cs typeface="Calibri Light" pitchFamily="34" charset="0"/>
              </a:rPr>
              <a:t>or</a:t>
            </a:r>
            <a:r>
              <a:rPr lang="en-US" sz="2200" dirty="0" smtClean="0">
                <a:latin typeface="Calibri Light" pitchFamily="34" charset="0"/>
                <a:cs typeface="Calibri Light" pitchFamily="34" charset="0"/>
              </a:rPr>
              <a:t> sent at </a:t>
            </a:r>
            <a:r>
              <a:rPr lang="sr-Latn-RS" sz="2200" dirty="0" smtClean="0">
                <a:latin typeface="Calibri Light" pitchFamily="34" charset="0"/>
                <a:cs typeface="Calibri Light" pitchFamily="34" charset="0"/>
                <a:hlinkClick r:id="rId6"/>
              </a:rPr>
              <a:t>swarm</a:t>
            </a:r>
            <a:r>
              <a:rPr lang="en-US" sz="2200" dirty="0" smtClean="0">
                <a:latin typeface="Calibri Light" pitchFamily="34" charset="0"/>
                <a:cs typeface="Calibri Light" pitchFamily="34" charset="0"/>
                <a:hlinkClick r:id="rId6"/>
              </a:rPr>
              <a:t>uni@gmail.com</a:t>
            </a:r>
            <a:r>
              <a:rPr lang="en-US" sz="2200" dirty="0" smtClean="0">
                <a:latin typeface="Calibri Light" pitchFamily="34" charset="0"/>
                <a:cs typeface="Calibri Light" pitchFamily="34" charset="0"/>
              </a:rPr>
              <a:t>. </a:t>
            </a:r>
            <a:endParaRPr lang="en-US" sz="2200" b="1" dirty="0" smtClean="0">
              <a:latin typeface="Calibri Light" pitchFamily="34" charset="0"/>
              <a:cs typeface="Calibri Light" pitchFamily="34" charset="0"/>
            </a:endParaRPr>
          </a:p>
        </p:txBody>
      </p:sp>
    </p:spTree>
    <p:extLst>
      <p:ext uri="{BB962C8B-B14F-4D97-AF65-F5344CB8AC3E}">
        <p14:creationId xmlns="" xmlns:p14="http://schemas.microsoft.com/office/powerpoint/2010/main" val="318842838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p:cNvPicPr>
            <a:picLocks noGrp="1" noChangeAspect="1"/>
          </p:cNvPicPr>
          <p:nvPr>
            <p:ph idx="1"/>
          </p:nvPr>
        </p:nvPicPr>
        <p:blipFill>
          <a:blip r:embed="rId3" cstate="print">
            <a:extLst>
              <a:ext uri="{28A0092B-C50C-407E-A947-70E740481C1C}">
                <a14:useLocalDpi xmlns="" xmlns:a14="http://schemas.microsoft.com/office/drawing/2010/main" val="0"/>
              </a:ext>
            </a:extLst>
          </a:blip>
          <a:stretch>
            <a:fillRect/>
          </a:stretch>
        </p:blipFill>
        <p:spPr>
          <a:xfrm>
            <a:off x="533401" y="104570"/>
            <a:ext cx="1743324" cy="423940"/>
          </a:xfrm>
        </p:spPr>
      </p:pic>
      <p:pic>
        <p:nvPicPr>
          <p:cNvPr id="6" name="Picture 5"/>
          <p:cNvPicPr>
            <a:picLocks noChangeAspect="1"/>
          </p:cNvPicPr>
          <p:nvPr/>
        </p:nvPicPr>
        <p:blipFill>
          <a:blip r:embed="rId4" cstate="print">
            <a:extLst>
              <a:ext uri="{28A0092B-C50C-407E-A947-70E740481C1C}">
                <a14:useLocalDpi xmlns="" xmlns:a14="http://schemas.microsoft.com/office/drawing/2010/main" val="0"/>
              </a:ext>
            </a:extLst>
          </a:blip>
          <a:stretch>
            <a:fillRect/>
          </a:stretch>
        </p:blipFill>
        <p:spPr>
          <a:xfrm>
            <a:off x="7237053" y="103258"/>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 xmlns:a14="http://schemas.microsoft.com/office/drawing/2010/main" val="0"/>
              </a:ext>
            </a:extLst>
          </a:blip>
          <a:stretch>
            <a:fillRect/>
          </a:stretch>
        </p:blipFill>
        <p:spPr>
          <a:xfrm rot="21151370">
            <a:off x="15475" y="229266"/>
            <a:ext cx="3555698" cy="491177"/>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12" name="Content Placeholder 2"/>
          <p:cNvSpPr txBox="1">
            <a:spLocks/>
          </p:cNvSpPr>
          <p:nvPr/>
        </p:nvSpPr>
        <p:spPr>
          <a:xfrm>
            <a:off x="381000" y="1295400"/>
            <a:ext cx="8229600" cy="4525963"/>
          </a:xfrm>
          <a:prstGeom prst="rect">
            <a:avLst/>
          </a:prstGeom>
        </p:spPr>
        <p:txBody>
          <a:bodyPr vert="horz" lIns="91440" tIns="45720" rIns="91440" bIns="45720" rtlCol="0">
            <a:noAutofit/>
          </a:bodyPr>
          <a:lstStyle/>
          <a:p>
            <a:pPr lvl="1" algn="ctr">
              <a:buNone/>
            </a:pPr>
            <a:endParaRPr lang="sr-Latn-RS" sz="3600" dirty="0" smtClean="0">
              <a:solidFill>
                <a:srgbClr val="419182"/>
              </a:solidFill>
              <a:latin typeface="Book Antiqua" panose="02040602050305030304" pitchFamily="18" charset="0"/>
            </a:endParaRPr>
          </a:p>
          <a:p>
            <a:pPr lvl="1" algn="ctr">
              <a:buNone/>
            </a:pPr>
            <a:endParaRPr lang="sr-Latn-RS" sz="3600" dirty="0" smtClean="0">
              <a:solidFill>
                <a:srgbClr val="419182"/>
              </a:solidFill>
              <a:latin typeface="Book Antiqua" panose="02040602050305030304" pitchFamily="18" charset="0"/>
            </a:endParaRPr>
          </a:p>
          <a:p>
            <a:pPr lvl="1" algn="ctr">
              <a:buNone/>
            </a:pPr>
            <a:r>
              <a:rPr lang="sr-Latn-RS" sz="4000" b="1" dirty="0" smtClean="0">
                <a:solidFill>
                  <a:srgbClr val="419182"/>
                </a:solidFill>
                <a:latin typeface="Calibri Light" pitchFamily="34" charset="0"/>
                <a:cs typeface="Calibri Light" pitchFamily="34" charset="0"/>
              </a:rPr>
              <a:t>Be careful </a:t>
            </a:r>
          </a:p>
          <a:p>
            <a:pPr lvl="1" algn="ctr">
              <a:buNone/>
            </a:pPr>
            <a:endParaRPr lang="sr-Latn-RS" sz="4000" b="1" dirty="0" smtClean="0">
              <a:solidFill>
                <a:srgbClr val="419182"/>
              </a:solidFill>
              <a:latin typeface="Calibri Light" pitchFamily="34" charset="0"/>
              <a:cs typeface="Calibri Light" pitchFamily="34" charset="0"/>
            </a:endParaRPr>
          </a:p>
          <a:p>
            <a:pPr lvl="1" algn="ctr">
              <a:buNone/>
            </a:pPr>
            <a:r>
              <a:rPr lang="sr-Latn-RS" sz="4000" b="1" dirty="0" smtClean="0">
                <a:solidFill>
                  <a:srgbClr val="419182"/>
                </a:solidFill>
                <a:latin typeface="Calibri Light" pitchFamily="34" charset="0"/>
                <a:cs typeface="Calibri Light" pitchFamily="34" charset="0"/>
              </a:rPr>
              <a:t>Check twice before signing</a:t>
            </a:r>
            <a:endParaRPr lang="en-GB" sz="4000" b="1" dirty="0" smtClean="0">
              <a:solidFill>
                <a:srgbClr val="419182"/>
              </a:solidFill>
              <a:latin typeface="Calibri Light" pitchFamily="34" charset="0"/>
              <a:cs typeface="Calibri Light" pitchFamily="34" charset="0"/>
            </a:endParaRPr>
          </a:p>
          <a:p>
            <a:pPr algn="just">
              <a:buNone/>
            </a:pPr>
            <a:endParaRPr lang="en-US" sz="2000" dirty="0">
              <a:latin typeface="Calibri Light" pitchFamily="34" charset="0"/>
              <a:cs typeface="Calibri Light" pitchFamily="34" charset="0"/>
            </a:endParaRPr>
          </a:p>
        </p:txBody>
      </p:sp>
    </p:spTree>
    <p:extLst>
      <p:ext uri="{BB962C8B-B14F-4D97-AF65-F5344CB8AC3E}">
        <p14:creationId xmlns="" xmlns:p14="http://schemas.microsoft.com/office/powerpoint/2010/main" val="31884283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p:cNvPicPr>
            <a:picLocks noGrp="1" noChangeAspect="1"/>
          </p:cNvPicPr>
          <p:nvPr>
            <p:ph idx="1"/>
          </p:nvPr>
        </p:nvPicPr>
        <p:blipFill>
          <a:blip r:embed="rId3" cstate="print">
            <a:extLst>
              <a:ext uri="{28A0092B-C50C-407E-A947-70E740481C1C}">
                <a14:useLocalDpi xmlns="" xmlns:a14="http://schemas.microsoft.com/office/drawing/2010/main" val="0"/>
              </a:ext>
            </a:extLst>
          </a:blip>
          <a:stretch>
            <a:fillRect/>
          </a:stretch>
        </p:blipFill>
        <p:spPr>
          <a:xfrm>
            <a:off x="533401" y="104570"/>
            <a:ext cx="1743324" cy="423940"/>
          </a:xfrm>
        </p:spPr>
      </p:pic>
      <p:pic>
        <p:nvPicPr>
          <p:cNvPr id="6" name="Picture 5"/>
          <p:cNvPicPr>
            <a:picLocks noChangeAspect="1"/>
          </p:cNvPicPr>
          <p:nvPr/>
        </p:nvPicPr>
        <p:blipFill>
          <a:blip r:embed="rId4" cstate="print">
            <a:extLst>
              <a:ext uri="{28A0092B-C50C-407E-A947-70E740481C1C}">
                <a14:useLocalDpi xmlns="" xmlns:a14="http://schemas.microsoft.com/office/drawing/2010/main" val="0"/>
              </a:ext>
            </a:extLst>
          </a:blip>
          <a:stretch>
            <a:fillRect/>
          </a:stretch>
        </p:blipFill>
        <p:spPr>
          <a:xfrm>
            <a:off x="7237053" y="103258"/>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 xmlns:a14="http://schemas.microsoft.com/office/drawing/2010/main" val="0"/>
              </a:ext>
            </a:extLst>
          </a:blip>
          <a:stretch>
            <a:fillRect/>
          </a:stretch>
        </p:blipFill>
        <p:spPr>
          <a:xfrm rot="21151370">
            <a:off x="15475" y="229266"/>
            <a:ext cx="3555698" cy="491177"/>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9" name="Title 1"/>
          <p:cNvSpPr>
            <a:spLocks noGrp="1"/>
          </p:cNvSpPr>
          <p:nvPr>
            <p:ph type="title"/>
          </p:nvPr>
        </p:nvSpPr>
        <p:spPr>
          <a:xfrm>
            <a:off x="457200" y="533400"/>
            <a:ext cx="8229600" cy="838200"/>
          </a:xfrm>
        </p:spPr>
        <p:txBody>
          <a:bodyPr>
            <a:noAutofit/>
          </a:bodyPr>
          <a:lstStyle/>
          <a:p>
            <a:r>
              <a:rPr lang="sr-Latn-RS" sz="4000" b="1" dirty="0" smtClean="0">
                <a:solidFill>
                  <a:schemeClr val="tx2">
                    <a:lumMod val="60000"/>
                    <a:lumOff val="40000"/>
                  </a:schemeClr>
                </a:solidFill>
                <a:latin typeface="Calibri Light" pitchFamily="34" charset="0"/>
                <a:cs typeface="Calibri Light" pitchFamily="34" charset="0"/>
              </a:rPr>
              <a:t>Budget info</a:t>
            </a:r>
            <a:endParaRPr lang="en-US" sz="4000" b="1" dirty="0">
              <a:solidFill>
                <a:schemeClr val="tx2">
                  <a:lumMod val="60000"/>
                  <a:lumOff val="40000"/>
                </a:schemeClr>
              </a:solidFill>
              <a:latin typeface="Calibri Light" pitchFamily="34" charset="0"/>
              <a:cs typeface="Calibri Light" pitchFamily="34" charset="0"/>
            </a:endParaRPr>
          </a:p>
        </p:txBody>
      </p:sp>
      <p:sp>
        <p:nvSpPr>
          <p:cNvPr id="12" name="Content Placeholder 2"/>
          <p:cNvSpPr txBox="1">
            <a:spLocks/>
          </p:cNvSpPr>
          <p:nvPr/>
        </p:nvSpPr>
        <p:spPr>
          <a:xfrm>
            <a:off x="381000" y="1295400"/>
            <a:ext cx="8229600" cy="4525963"/>
          </a:xfrm>
          <a:prstGeom prst="rect">
            <a:avLst/>
          </a:prstGeom>
        </p:spPr>
        <p:txBody>
          <a:bodyPr vert="horz" lIns="91440" tIns="45720" rIns="91440" bIns="45720" rtlCol="0">
            <a:noAutofit/>
          </a:bodyPr>
          <a:lstStyle/>
          <a:p>
            <a:pPr fontAlgn="auto">
              <a:spcBef>
                <a:spcPts val="0"/>
              </a:spcBef>
              <a:spcAft>
                <a:spcPts val="0"/>
              </a:spcAft>
              <a:defRPr/>
            </a:pPr>
            <a:r>
              <a:rPr lang="en-US" sz="2400" dirty="0" smtClean="0">
                <a:latin typeface="Calibri Light" pitchFamily="34" charset="0"/>
                <a:cs typeface="Calibri Light" pitchFamily="34" charset="0"/>
              </a:rPr>
              <a:t>The grant shall be of a maximum of </a:t>
            </a:r>
            <a:r>
              <a:rPr lang="en-US" sz="2400" b="1" dirty="0" smtClean="0">
                <a:latin typeface="Calibri Light" pitchFamily="34" charset="0"/>
                <a:cs typeface="Calibri Light" pitchFamily="34" charset="0"/>
              </a:rPr>
              <a:t>EUR</a:t>
            </a:r>
            <a:r>
              <a:rPr lang="en-US" sz="2400" dirty="0" smtClean="0">
                <a:latin typeface="Calibri Light" pitchFamily="34" charset="0"/>
                <a:cs typeface="Calibri Light" pitchFamily="34" charset="0"/>
              </a:rPr>
              <a:t> </a:t>
            </a:r>
            <a:r>
              <a:rPr lang="sr-Latn-RS" sz="2400" b="1" dirty="0" smtClean="0">
                <a:latin typeface="Calibri Light" pitchFamily="34" charset="0"/>
                <a:cs typeface="Calibri Light" pitchFamily="34" charset="0"/>
              </a:rPr>
              <a:t>931</a:t>
            </a:r>
            <a:r>
              <a:rPr lang="x-none" sz="2400" b="1" smtClean="0">
                <a:latin typeface="Calibri Light" pitchFamily="34" charset="0"/>
                <a:cs typeface="Calibri Light" pitchFamily="34" charset="0"/>
              </a:rPr>
              <a:t>,</a:t>
            </a:r>
            <a:r>
              <a:rPr lang="sr-Latn-RS" sz="2400" b="1" dirty="0" smtClean="0">
                <a:latin typeface="Calibri Light" pitchFamily="34" charset="0"/>
                <a:cs typeface="Calibri Light" pitchFamily="34" charset="0"/>
              </a:rPr>
              <a:t>289</a:t>
            </a:r>
            <a:r>
              <a:rPr lang="x-none" sz="2400" b="1" smtClean="0">
                <a:latin typeface="Calibri Light" pitchFamily="34" charset="0"/>
                <a:cs typeface="Calibri Light" pitchFamily="34" charset="0"/>
              </a:rPr>
              <a:t>.00</a:t>
            </a:r>
            <a:r>
              <a:rPr lang="nl-BE" sz="2400" b="1" dirty="0" smtClean="0">
                <a:latin typeface="Calibri Light" pitchFamily="34" charset="0"/>
                <a:cs typeface="Calibri Light" pitchFamily="34" charset="0"/>
              </a:rPr>
              <a:t> </a:t>
            </a:r>
            <a:r>
              <a:rPr lang="en-US" sz="2400" dirty="0" smtClean="0">
                <a:latin typeface="Calibri Light" pitchFamily="34" charset="0"/>
                <a:cs typeface="Calibri Light" pitchFamily="34" charset="0"/>
              </a:rPr>
              <a:t>and shall take the form of:</a:t>
            </a:r>
          </a:p>
          <a:p>
            <a:pPr fontAlgn="auto">
              <a:spcBef>
                <a:spcPts val="0"/>
              </a:spcBef>
              <a:spcAft>
                <a:spcPts val="0"/>
              </a:spcAft>
              <a:defRPr/>
            </a:pPr>
            <a:endParaRPr lang="nl-BE" sz="2400" dirty="0" smtClean="0">
              <a:latin typeface="Calibri Light" pitchFamily="34" charset="0"/>
              <a:cs typeface="Calibri Light" pitchFamily="34" charset="0"/>
            </a:endParaRPr>
          </a:p>
          <a:p>
            <a:pPr fontAlgn="auto">
              <a:spcBef>
                <a:spcPts val="0"/>
              </a:spcBef>
              <a:spcAft>
                <a:spcPts val="0"/>
              </a:spcAft>
              <a:defRPr/>
            </a:pPr>
            <a:r>
              <a:rPr lang="nl-BE" sz="2400" dirty="0" smtClean="0">
                <a:latin typeface="Calibri Light" pitchFamily="34" charset="0"/>
                <a:cs typeface="Calibri Light" pitchFamily="34" charset="0"/>
              </a:rPr>
              <a:t>Staff costs: 		</a:t>
            </a:r>
            <a:r>
              <a:rPr lang="x-none" sz="2400" smtClean="0">
                <a:latin typeface="Calibri Light" pitchFamily="34" charset="0"/>
                <a:cs typeface="Calibri Light" pitchFamily="34" charset="0"/>
              </a:rPr>
              <a:t> </a:t>
            </a:r>
            <a:r>
              <a:rPr lang="nl-BE" sz="2400" b="1" dirty="0" smtClean="0">
                <a:latin typeface="Calibri Light" pitchFamily="34" charset="0"/>
                <a:cs typeface="Calibri Light" pitchFamily="34" charset="0"/>
              </a:rPr>
              <a:t>3</a:t>
            </a:r>
            <a:r>
              <a:rPr lang="sr-Latn-RS" sz="2400" b="1" dirty="0" smtClean="0">
                <a:latin typeface="Calibri Light" pitchFamily="34" charset="0"/>
                <a:cs typeface="Calibri Light" pitchFamily="34" charset="0"/>
              </a:rPr>
              <a:t>65</a:t>
            </a:r>
            <a:r>
              <a:rPr lang="x-none" sz="2400" b="1" smtClean="0">
                <a:latin typeface="Calibri Light" pitchFamily="34" charset="0"/>
                <a:cs typeface="Calibri Light" pitchFamily="34" charset="0"/>
              </a:rPr>
              <a:t>,</a:t>
            </a:r>
            <a:r>
              <a:rPr lang="sr-Latn-RS" sz="2400" b="1" dirty="0" smtClean="0">
                <a:latin typeface="Calibri Light" pitchFamily="34" charset="0"/>
                <a:cs typeface="Calibri Light" pitchFamily="34" charset="0"/>
              </a:rPr>
              <a:t>279</a:t>
            </a:r>
            <a:r>
              <a:rPr lang="nl-BE" sz="2400" b="1" dirty="0" smtClean="0">
                <a:latin typeface="Calibri Light" pitchFamily="34" charset="0"/>
                <a:cs typeface="Calibri Light" pitchFamily="34" charset="0"/>
              </a:rPr>
              <a:t> EUR</a:t>
            </a:r>
          </a:p>
          <a:p>
            <a:pPr fontAlgn="auto">
              <a:spcBef>
                <a:spcPts val="0"/>
              </a:spcBef>
              <a:spcAft>
                <a:spcPts val="0"/>
              </a:spcAft>
              <a:defRPr/>
            </a:pPr>
            <a:r>
              <a:rPr lang="nl-BE" sz="2400" dirty="0" smtClean="0">
                <a:latin typeface="Calibri Light" pitchFamily="34" charset="0"/>
                <a:cs typeface="Calibri Light" pitchFamily="34" charset="0"/>
              </a:rPr>
              <a:t>Travel costs: 	               </a:t>
            </a:r>
            <a:r>
              <a:rPr lang="x-none" sz="2400" smtClean="0">
                <a:latin typeface="Calibri Light" pitchFamily="34" charset="0"/>
                <a:cs typeface="Calibri Light" pitchFamily="34" charset="0"/>
              </a:rPr>
              <a:t>  </a:t>
            </a:r>
            <a:r>
              <a:rPr lang="sr-Latn-RS" sz="2400" b="1" dirty="0" smtClean="0">
                <a:latin typeface="Calibri Light" pitchFamily="34" charset="0"/>
                <a:cs typeface="Calibri Light" pitchFamily="34" charset="0"/>
              </a:rPr>
              <a:t>9</a:t>
            </a:r>
            <a:r>
              <a:rPr lang="x-none" sz="2400" b="1" smtClean="0">
                <a:latin typeface="Calibri Light" pitchFamily="34" charset="0"/>
                <a:cs typeface="Calibri Light" pitchFamily="34" charset="0"/>
              </a:rPr>
              <a:t>0,</a:t>
            </a:r>
            <a:r>
              <a:rPr lang="sr-Latn-RS" sz="2400" b="1" dirty="0" smtClean="0">
                <a:latin typeface="Calibri Light" pitchFamily="34" charset="0"/>
                <a:cs typeface="Calibri Light" pitchFamily="34" charset="0"/>
              </a:rPr>
              <a:t>2</a:t>
            </a:r>
            <a:r>
              <a:rPr lang="x-none" sz="2400" b="1" smtClean="0">
                <a:latin typeface="Calibri Light" pitchFamily="34" charset="0"/>
                <a:cs typeface="Calibri Light" pitchFamily="34" charset="0"/>
              </a:rPr>
              <a:t>1</a:t>
            </a:r>
            <a:r>
              <a:rPr lang="nl-BE" sz="2400" b="1" dirty="0" smtClean="0">
                <a:latin typeface="Calibri Light" pitchFamily="34" charset="0"/>
                <a:cs typeface="Calibri Light" pitchFamily="34" charset="0"/>
              </a:rPr>
              <a:t>0 EUR</a:t>
            </a:r>
          </a:p>
          <a:p>
            <a:pPr fontAlgn="auto">
              <a:spcBef>
                <a:spcPts val="0"/>
              </a:spcBef>
              <a:spcAft>
                <a:spcPts val="0"/>
              </a:spcAft>
              <a:defRPr/>
            </a:pPr>
            <a:r>
              <a:rPr lang="nl-BE" sz="2400" dirty="0" smtClean="0">
                <a:latin typeface="Calibri Light" pitchFamily="34" charset="0"/>
                <a:cs typeface="Calibri Light" pitchFamily="34" charset="0"/>
              </a:rPr>
              <a:t>Costs of stay                   </a:t>
            </a:r>
            <a:r>
              <a:rPr lang="nl-BE" sz="2400" b="1" dirty="0" smtClean="0">
                <a:latin typeface="Calibri Light" pitchFamily="34" charset="0"/>
                <a:cs typeface="Calibri Light" pitchFamily="34" charset="0"/>
              </a:rPr>
              <a:t>1</a:t>
            </a:r>
            <a:r>
              <a:rPr lang="x-none" sz="2400" b="1" smtClean="0">
                <a:latin typeface="Calibri Light" pitchFamily="34" charset="0"/>
                <a:cs typeface="Calibri Light" pitchFamily="34" charset="0"/>
              </a:rPr>
              <a:t>8</a:t>
            </a:r>
            <a:r>
              <a:rPr lang="sr-Latn-RS" sz="2400" b="1" dirty="0" smtClean="0">
                <a:latin typeface="Calibri Light" pitchFamily="34" charset="0"/>
                <a:cs typeface="Calibri Light" pitchFamily="34" charset="0"/>
              </a:rPr>
              <a:t>3</a:t>
            </a:r>
            <a:r>
              <a:rPr lang="x-none" sz="2400" b="1" smtClean="0">
                <a:latin typeface="Calibri Light" pitchFamily="34" charset="0"/>
                <a:cs typeface="Calibri Light" pitchFamily="34" charset="0"/>
              </a:rPr>
              <a:t>,</a:t>
            </a:r>
            <a:r>
              <a:rPr lang="sr-Latn-RS" sz="2400" b="1" dirty="0" smtClean="0">
                <a:latin typeface="Calibri Light" pitchFamily="34" charset="0"/>
                <a:cs typeface="Calibri Light" pitchFamily="34" charset="0"/>
              </a:rPr>
              <a:t>150</a:t>
            </a:r>
            <a:r>
              <a:rPr lang="nl-BE" sz="2400" b="1" dirty="0" smtClean="0">
                <a:latin typeface="Calibri Light" pitchFamily="34" charset="0"/>
                <a:cs typeface="Calibri Light" pitchFamily="34" charset="0"/>
              </a:rPr>
              <a:t> EUR</a:t>
            </a:r>
          </a:p>
          <a:p>
            <a:pPr fontAlgn="auto">
              <a:spcBef>
                <a:spcPts val="0"/>
              </a:spcBef>
              <a:spcAft>
                <a:spcPts val="0"/>
              </a:spcAft>
              <a:defRPr/>
            </a:pPr>
            <a:r>
              <a:rPr lang="nl-BE" sz="2400" dirty="0" smtClean="0">
                <a:latin typeface="Calibri Light" pitchFamily="34" charset="0"/>
                <a:cs typeface="Calibri Light" pitchFamily="34" charset="0"/>
              </a:rPr>
              <a:t>Equipment costs:	</a:t>
            </a:r>
            <a:r>
              <a:rPr lang="sr-Latn-RS" sz="2400" dirty="0" smtClean="0">
                <a:latin typeface="Calibri Light" pitchFamily="34" charset="0"/>
                <a:cs typeface="Calibri Light" pitchFamily="34" charset="0"/>
              </a:rPr>
              <a:t> </a:t>
            </a:r>
            <a:r>
              <a:rPr lang="x-none" sz="2400" b="1" smtClean="0">
                <a:latin typeface="Calibri Light" pitchFamily="34" charset="0"/>
                <a:cs typeface="Calibri Light" pitchFamily="34" charset="0"/>
              </a:rPr>
              <a:t>2</a:t>
            </a:r>
            <a:r>
              <a:rPr lang="sr-Latn-RS" sz="2400" b="1" dirty="0" smtClean="0">
                <a:latin typeface="Calibri Light" pitchFamily="34" charset="0"/>
                <a:cs typeface="Calibri Light" pitchFamily="34" charset="0"/>
              </a:rPr>
              <a:t>5</a:t>
            </a:r>
            <a:r>
              <a:rPr lang="x-none" sz="2400" b="1" smtClean="0">
                <a:latin typeface="Calibri Light" pitchFamily="34" charset="0"/>
                <a:cs typeface="Calibri Light" pitchFamily="34" charset="0"/>
              </a:rPr>
              <a:t>4,</a:t>
            </a:r>
            <a:r>
              <a:rPr lang="sr-Latn-RS" sz="2400" b="1" dirty="0" smtClean="0">
                <a:latin typeface="Calibri Light" pitchFamily="34" charset="0"/>
                <a:cs typeface="Calibri Light" pitchFamily="34" charset="0"/>
              </a:rPr>
              <a:t>0</a:t>
            </a:r>
            <a:r>
              <a:rPr lang="x-none" sz="2400" b="1" smtClean="0">
                <a:latin typeface="Calibri Light" pitchFamily="34" charset="0"/>
                <a:cs typeface="Calibri Light" pitchFamily="34" charset="0"/>
              </a:rPr>
              <a:t>0</a:t>
            </a:r>
            <a:r>
              <a:rPr lang="nl-BE" sz="2400" b="1" dirty="0" smtClean="0">
                <a:latin typeface="Calibri Light" pitchFamily="34" charset="0"/>
                <a:cs typeface="Calibri Light" pitchFamily="34" charset="0"/>
              </a:rPr>
              <a:t>0 EUR</a:t>
            </a:r>
          </a:p>
          <a:p>
            <a:pPr fontAlgn="auto">
              <a:spcBef>
                <a:spcPts val="0"/>
              </a:spcBef>
              <a:spcAft>
                <a:spcPts val="0"/>
              </a:spcAft>
              <a:defRPr/>
            </a:pPr>
            <a:r>
              <a:rPr lang="nl-BE" sz="2400" dirty="0" smtClean="0">
                <a:latin typeface="Calibri Light" pitchFamily="34" charset="0"/>
                <a:cs typeface="Calibri Light" pitchFamily="34" charset="0"/>
              </a:rPr>
              <a:t>Subcontracting: 	</a:t>
            </a:r>
            <a:r>
              <a:rPr lang="sr-Latn-RS" sz="2400" dirty="0" smtClean="0">
                <a:latin typeface="Calibri Light" pitchFamily="34" charset="0"/>
                <a:cs typeface="Calibri Light" pitchFamily="34" charset="0"/>
              </a:rPr>
              <a:t> </a:t>
            </a:r>
            <a:r>
              <a:rPr lang="nl-BE" sz="2400" dirty="0" smtClean="0">
                <a:latin typeface="Calibri Light" pitchFamily="34" charset="0"/>
                <a:cs typeface="Calibri Light" pitchFamily="34" charset="0"/>
              </a:rPr>
              <a:t>  </a:t>
            </a:r>
            <a:r>
              <a:rPr lang="sr-Latn-RS" sz="2400" b="1" dirty="0" smtClean="0">
                <a:latin typeface="Calibri Light" pitchFamily="34" charset="0"/>
                <a:cs typeface="Calibri Light" pitchFamily="34" charset="0"/>
              </a:rPr>
              <a:t>3</a:t>
            </a:r>
            <a:r>
              <a:rPr lang="x-none" sz="2400" b="1" smtClean="0">
                <a:latin typeface="Calibri Light" pitchFamily="34" charset="0"/>
                <a:cs typeface="Calibri Light" pitchFamily="34" charset="0"/>
              </a:rPr>
              <a:t>8,</a:t>
            </a:r>
            <a:r>
              <a:rPr lang="sr-Latn-RS" sz="2400" b="1" dirty="0" smtClean="0">
                <a:latin typeface="Calibri Light" pitchFamily="34" charset="0"/>
                <a:cs typeface="Calibri Light" pitchFamily="34" charset="0"/>
              </a:rPr>
              <a:t>65</a:t>
            </a:r>
            <a:r>
              <a:rPr lang="nl-BE" sz="2400" b="1" dirty="0" smtClean="0">
                <a:latin typeface="Calibri Light" pitchFamily="34" charset="0"/>
                <a:cs typeface="Calibri Light" pitchFamily="34" charset="0"/>
              </a:rPr>
              <a:t>0 EUR</a:t>
            </a:r>
            <a:endParaRPr lang="x-none" sz="2400" b="1" smtClean="0">
              <a:latin typeface="Calibri Light" pitchFamily="34" charset="0"/>
              <a:cs typeface="Calibri Light" pitchFamily="34" charset="0"/>
            </a:endParaRPr>
          </a:p>
          <a:p>
            <a:pPr fontAlgn="auto">
              <a:spcBef>
                <a:spcPts val="0"/>
              </a:spcBef>
              <a:spcAft>
                <a:spcPts val="0"/>
              </a:spcAft>
              <a:defRPr/>
            </a:pPr>
            <a:endParaRPr lang="nl-BE" sz="2400" u="sng" dirty="0" smtClean="0">
              <a:latin typeface="Calibri Light" pitchFamily="34" charset="0"/>
              <a:cs typeface="Calibri Light" pitchFamily="34" charset="0"/>
            </a:endParaRPr>
          </a:p>
          <a:p>
            <a:pPr fontAlgn="auto">
              <a:spcBef>
                <a:spcPts val="0"/>
              </a:spcBef>
              <a:spcAft>
                <a:spcPts val="0"/>
              </a:spcAft>
              <a:defRPr/>
            </a:pPr>
            <a:r>
              <a:rPr lang="nl-BE" sz="2400" dirty="0" smtClean="0">
                <a:latin typeface="Calibri Light" pitchFamily="34" charset="0"/>
                <a:cs typeface="Calibri Light" pitchFamily="34" charset="0"/>
              </a:rPr>
              <a:t>Total project expenditures:	 </a:t>
            </a:r>
            <a:r>
              <a:rPr lang="sr-Latn-RS" sz="2400" b="1" dirty="0" smtClean="0">
                <a:latin typeface="Calibri Light" pitchFamily="34" charset="0"/>
                <a:cs typeface="Calibri Light" pitchFamily="34" charset="0"/>
              </a:rPr>
              <a:t>931</a:t>
            </a:r>
            <a:r>
              <a:rPr lang="x-none" sz="2400" b="1" smtClean="0">
                <a:latin typeface="Calibri Light" pitchFamily="34" charset="0"/>
                <a:cs typeface="Calibri Light" pitchFamily="34" charset="0"/>
              </a:rPr>
              <a:t>,</a:t>
            </a:r>
            <a:r>
              <a:rPr lang="sr-Latn-RS" sz="2400" b="1" dirty="0" smtClean="0">
                <a:latin typeface="Calibri Light" pitchFamily="34" charset="0"/>
                <a:cs typeface="Calibri Light" pitchFamily="34" charset="0"/>
              </a:rPr>
              <a:t>289</a:t>
            </a:r>
            <a:r>
              <a:rPr lang="nl-BE" sz="2400" b="1" dirty="0" smtClean="0">
                <a:latin typeface="Calibri Light" pitchFamily="34" charset="0"/>
                <a:cs typeface="Calibri Light" pitchFamily="34" charset="0"/>
              </a:rPr>
              <a:t> EUR</a:t>
            </a:r>
            <a:endParaRPr lang="en-US" sz="2400" dirty="0">
              <a:latin typeface="Calibri Light" pitchFamily="34" charset="0"/>
              <a:cs typeface="Calibri Light" pitchFamily="34" charset="0"/>
            </a:endParaRPr>
          </a:p>
        </p:txBody>
      </p:sp>
    </p:spTree>
    <p:extLst>
      <p:ext uri="{BB962C8B-B14F-4D97-AF65-F5344CB8AC3E}">
        <p14:creationId xmlns="" xmlns:p14="http://schemas.microsoft.com/office/powerpoint/2010/main" val="31884283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p:cNvPicPr>
            <a:picLocks noGrp="1" noChangeAspect="1"/>
          </p:cNvPicPr>
          <p:nvPr>
            <p:ph idx="1"/>
          </p:nvPr>
        </p:nvPicPr>
        <p:blipFill>
          <a:blip r:embed="rId3" cstate="print">
            <a:extLst>
              <a:ext uri="{28A0092B-C50C-407E-A947-70E740481C1C}">
                <a14:useLocalDpi xmlns="" xmlns:a14="http://schemas.microsoft.com/office/drawing/2010/main" val="0"/>
              </a:ext>
            </a:extLst>
          </a:blip>
          <a:stretch>
            <a:fillRect/>
          </a:stretch>
        </p:blipFill>
        <p:spPr>
          <a:xfrm>
            <a:off x="533401" y="104570"/>
            <a:ext cx="1743324" cy="423940"/>
          </a:xfrm>
        </p:spPr>
      </p:pic>
      <p:pic>
        <p:nvPicPr>
          <p:cNvPr id="6" name="Picture 5"/>
          <p:cNvPicPr>
            <a:picLocks noChangeAspect="1"/>
          </p:cNvPicPr>
          <p:nvPr/>
        </p:nvPicPr>
        <p:blipFill>
          <a:blip r:embed="rId4" cstate="print">
            <a:extLst>
              <a:ext uri="{28A0092B-C50C-407E-A947-70E740481C1C}">
                <a14:useLocalDpi xmlns="" xmlns:a14="http://schemas.microsoft.com/office/drawing/2010/main" val="0"/>
              </a:ext>
            </a:extLst>
          </a:blip>
          <a:stretch>
            <a:fillRect/>
          </a:stretch>
        </p:blipFill>
        <p:spPr>
          <a:xfrm>
            <a:off x="7237053" y="103258"/>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 xmlns:a14="http://schemas.microsoft.com/office/drawing/2010/main" val="0"/>
              </a:ext>
            </a:extLst>
          </a:blip>
          <a:stretch>
            <a:fillRect/>
          </a:stretch>
        </p:blipFill>
        <p:spPr>
          <a:xfrm rot="21151370">
            <a:off x="15475" y="229266"/>
            <a:ext cx="3555698" cy="491177"/>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9" name="Title 1"/>
          <p:cNvSpPr>
            <a:spLocks noGrp="1"/>
          </p:cNvSpPr>
          <p:nvPr>
            <p:ph type="title"/>
          </p:nvPr>
        </p:nvSpPr>
        <p:spPr>
          <a:xfrm>
            <a:off x="457200" y="533400"/>
            <a:ext cx="8458200" cy="838200"/>
          </a:xfrm>
        </p:spPr>
        <p:txBody>
          <a:bodyPr>
            <a:noAutofit/>
          </a:bodyPr>
          <a:lstStyle/>
          <a:p>
            <a:r>
              <a:rPr lang="x-none" sz="3200" b="1" dirty="0" smtClean="0">
                <a:solidFill>
                  <a:schemeClr val="tx2">
                    <a:lumMod val="60000"/>
                    <a:lumOff val="40000"/>
                  </a:schemeClr>
                </a:solidFill>
                <a:latin typeface="Calibri Light" pitchFamily="34" charset="0"/>
                <a:cs typeface="Calibri Light" pitchFamily="34" charset="0"/>
              </a:rPr>
              <a:t>Installments from EACEA</a:t>
            </a:r>
            <a:r>
              <a:rPr lang="en-US" sz="3200" b="1" dirty="0" smtClean="0">
                <a:solidFill>
                  <a:schemeClr val="tx2">
                    <a:lumMod val="60000"/>
                    <a:lumOff val="40000"/>
                  </a:schemeClr>
                </a:solidFill>
                <a:latin typeface="Calibri Light" pitchFamily="34" charset="0"/>
                <a:cs typeface="Calibri Light" pitchFamily="34" charset="0"/>
              </a:rPr>
              <a:t> to the Project coordinator</a:t>
            </a:r>
            <a:endParaRPr lang="en-US" sz="3200" b="1" dirty="0">
              <a:solidFill>
                <a:schemeClr val="tx2">
                  <a:lumMod val="60000"/>
                  <a:lumOff val="40000"/>
                </a:schemeClr>
              </a:solidFill>
              <a:latin typeface="Calibri Light" pitchFamily="34" charset="0"/>
              <a:cs typeface="Calibri Light" pitchFamily="34" charset="0"/>
            </a:endParaRPr>
          </a:p>
        </p:txBody>
      </p:sp>
      <p:sp>
        <p:nvSpPr>
          <p:cNvPr id="12" name="Content Placeholder 2"/>
          <p:cNvSpPr txBox="1">
            <a:spLocks/>
          </p:cNvSpPr>
          <p:nvPr/>
        </p:nvSpPr>
        <p:spPr>
          <a:xfrm>
            <a:off x="381000" y="1295400"/>
            <a:ext cx="8229600" cy="4525963"/>
          </a:xfrm>
          <a:prstGeom prst="rect">
            <a:avLst/>
          </a:prstGeom>
        </p:spPr>
        <p:txBody>
          <a:bodyPr vert="horz" lIns="91440" tIns="45720" rIns="91440" bIns="45720" rtlCol="0">
            <a:noAutofit/>
          </a:bodyPr>
          <a:lstStyle/>
          <a:p>
            <a:pPr marL="342900" indent="-342900" algn="just" eaLnBrk="0" fontAlgn="auto" hangingPunct="0">
              <a:spcBef>
                <a:spcPct val="20000"/>
              </a:spcBef>
              <a:spcAft>
                <a:spcPts val="0"/>
              </a:spcAft>
              <a:buFont typeface="Wingdings" pitchFamily="2" charset="2"/>
              <a:buChar char="Ø"/>
              <a:defRPr/>
            </a:pPr>
            <a:r>
              <a:rPr lang="sr-Latn-RS" sz="2400" kern="0" dirty="0" smtClean="0">
                <a:latin typeface="Calibri Light" pitchFamily="34" charset="0"/>
                <a:cs typeface="Calibri Light" pitchFamily="34" charset="0"/>
              </a:rPr>
              <a:t>first </a:t>
            </a:r>
            <a:r>
              <a:rPr lang="x-none" sz="2400" kern="0" smtClean="0">
                <a:latin typeface="Calibri Light" pitchFamily="34" charset="0"/>
                <a:cs typeface="Calibri Light" pitchFamily="34" charset="0"/>
              </a:rPr>
              <a:t>pre</a:t>
            </a:r>
            <a:r>
              <a:rPr lang="en-US" sz="2400" kern="0" dirty="0" smtClean="0">
                <a:latin typeface="Calibri Light" pitchFamily="34" charset="0"/>
                <a:cs typeface="Calibri Light" pitchFamily="34" charset="0"/>
              </a:rPr>
              <a:t>-</a:t>
            </a:r>
            <a:r>
              <a:rPr lang="x-none" sz="2400" kern="0" smtClean="0">
                <a:latin typeface="Calibri Light" pitchFamily="34" charset="0"/>
                <a:cs typeface="Calibri Light" pitchFamily="34" charset="0"/>
              </a:rPr>
              <a:t>financing payment of </a:t>
            </a:r>
            <a:r>
              <a:rPr lang="x-none" sz="2400" b="1" kern="0" smtClean="0">
                <a:latin typeface="Calibri Light" pitchFamily="34" charset="0"/>
                <a:cs typeface="Calibri Light" pitchFamily="34" charset="0"/>
              </a:rPr>
              <a:t>50% </a:t>
            </a:r>
            <a:r>
              <a:rPr lang="x-none" sz="2400" kern="0" smtClean="0">
                <a:latin typeface="Calibri Light" pitchFamily="34" charset="0"/>
                <a:cs typeface="Calibri Light" pitchFamily="34" charset="0"/>
              </a:rPr>
              <a:t>of the maximum amount</a:t>
            </a:r>
            <a:r>
              <a:rPr lang="sr-Latn-RS" sz="2400" kern="0" dirty="0" smtClean="0">
                <a:latin typeface="Calibri Light" pitchFamily="34" charset="0"/>
                <a:cs typeface="Calibri Light" pitchFamily="34" charset="0"/>
              </a:rPr>
              <a:t>:</a:t>
            </a:r>
            <a:r>
              <a:rPr lang="x-none" sz="2400" kern="0" smtClean="0">
                <a:latin typeface="Calibri Light" pitchFamily="34" charset="0"/>
                <a:cs typeface="Calibri Light" pitchFamily="34" charset="0"/>
              </a:rPr>
              <a:t> </a:t>
            </a:r>
            <a:r>
              <a:rPr lang="en-US" sz="2400" kern="0" dirty="0" smtClean="0">
                <a:latin typeface="Calibri Light" pitchFamily="34" charset="0"/>
                <a:cs typeface="Calibri Light" pitchFamily="34" charset="0"/>
              </a:rPr>
              <a:t>u</a:t>
            </a:r>
            <a:r>
              <a:rPr lang="x-none" sz="2400" kern="0" smtClean="0">
                <a:latin typeface="Calibri Light" pitchFamily="34" charset="0"/>
                <a:cs typeface="Calibri Light" pitchFamily="34" charset="0"/>
              </a:rPr>
              <a:t>pon entry into force of the </a:t>
            </a:r>
            <a:r>
              <a:rPr lang="sr-Latn-RS" sz="2400" kern="0" dirty="0" smtClean="0">
                <a:latin typeface="Calibri Light" pitchFamily="34" charset="0"/>
                <a:cs typeface="Calibri Light" pitchFamily="34" charset="0"/>
              </a:rPr>
              <a:t>Grant </a:t>
            </a:r>
            <a:r>
              <a:rPr lang="x-none" sz="2400" kern="0" smtClean="0">
                <a:latin typeface="Calibri Light" pitchFamily="34" charset="0"/>
                <a:cs typeface="Calibri Light" pitchFamily="34" charset="0"/>
              </a:rPr>
              <a:t>Agreement</a:t>
            </a:r>
            <a:r>
              <a:rPr lang="sr-Latn-RS" sz="2400" kern="0" dirty="0" smtClean="0">
                <a:latin typeface="Calibri Light" pitchFamily="34" charset="0"/>
                <a:cs typeface="Calibri Light" pitchFamily="34" charset="0"/>
              </a:rPr>
              <a:t> (16 November 2018   -&gt; </a:t>
            </a:r>
            <a:r>
              <a:rPr lang="sr-Latn-RS" sz="2400" b="1" kern="0" dirty="0" smtClean="0">
                <a:latin typeface="Calibri Light" pitchFamily="34" charset="0"/>
                <a:cs typeface="Calibri Light" pitchFamily="34" charset="0"/>
              </a:rPr>
              <a:t>465,644.50 EUR</a:t>
            </a:r>
            <a:r>
              <a:rPr lang="sr-Latn-RS" sz="2400" kern="0" dirty="0" smtClean="0">
                <a:latin typeface="Calibri Light" pitchFamily="34" charset="0"/>
                <a:cs typeface="Calibri Light" pitchFamily="34" charset="0"/>
              </a:rPr>
              <a:t>)</a:t>
            </a:r>
          </a:p>
          <a:p>
            <a:pPr marL="342900" indent="-342900" algn="just" eaLnBrk="0" fontAlgn="auto" hangingPunct="0">
              <a:spcBef>
                <a:spcPct val="20000"/>
              </a:spcBef>
              <a:spcAft>
                <a:spcPts val="0"/>
              </a:spcAft>
              <a:buFont typeface="Wingdings" pitchFamily="2" charset="2"/>
              <a:buChar char="Ø"/>
              <a:defRPr/>
            </a:pPr>
            <a:endParaRPr lang="x-none" sz="2400" kern="0" smtClean="0">
              <a:latin typeface="Calibri Light" pitchFamily="34" charset="0"/>
              <a:cs typeface="Calibri Light" pitchFamily="34" charset="0"/>
            </a:endParaRPr>
          </a:p>
          <a:p>
            <a:pPr marL="342900" indent="-342900" eaLnBrk="0" fontAlgn="auto" hangingPunct="0">
              <a:spcBef>
                <a:spcPct val="20000"/>
              </a:spcBef>
              <a:spcAft>
                <a:spcPts val="0"/>
              </a:spcAft>
              <a:buFont typeface="Wingdings" pitchFamily="2" charset="2"/>
              <a:buChar char="Ø"/>
              <a:defRPr/>
            </a:pPr>
            <a:r>
              <a:rPr lang="x-none" sz="2400" kern="0" smtClean="0">
                <a:latin typeface="Calibri Light" pitchFamily="34" charset="0"/>
                <a:cs typeface="Calibri Light" pitchFamily="34" charset="0"/>
              </a:rPr>
              <a:t>second </a:t>
            </a:r>
            <a:r>
              <a:rPr lang="sr-Latn-RS" sz="2400" kern="0" dirty="0" smtClean="0">
                <a:latin typeface="Calibri Light" pitchFamily="34" charset="0"/>
                <a:cs typeface="Calibri Light" pitchFamily="34" charset="0"/>
              </a:rPr>
              <a:t>pre-financing </a:t>
            </a:r>
            <a:r>
              <a:rPr lang="x-none" sz="2400" kern="0" smtClean="0">
                <a:latin typeface="Calibri Light" pitchFamily="34" charset="0"/>
                <a:cs typeface="Calibri Light" pitchFamily="34" charset="0"/>
              </a:rPr>
              <a:t>of </a:t>
            </a:r>
            <a:r>
              <a:rPr lang="x-none" sz="2400" b="1" kern="0" smtClean="0">
                <a:latin typeface="Calibri Light" pitchFamily="34" charset="0"/>
                <a:cs typeface="Calibri Light" pitchFamily="34" charset="0"/>
              </a:rPr>
              <a:t>40%</a:t>
            </a:r>
            <a:r>
              <a:rPr lang="x-none" sz="2400" kern="0" smtClean="0">
                <a:latin typeface="Calibri Light" pitchFamily="34" charset="0"/>
                <a:cs typeface="Calibri Light" pitchFamily="34" charset="0"/>
              </a:rPr>
              <a:t> of the maximum amount </a:t>
            </a:r>
            <a:r>
              <a:rPr lang="sr-Latn-RS" sz="2400" kern="0" dirty="0" smtClean="0">
                <a:latin typeface="Calibri Light" pitchFamily="34" charset="0"/>
                <a:cs typeface="Calibri Light" pitchFamily="34" charset="0"/>
              </a:rPr>
              <a:t>(01 April 2020 -&gt; </a:t>
            </a:r>
            <a:r>
              <a:rPr lang="sr-Latn-RS" sz="2400" b="1" kern="0" dirty="0" smtClean="0">
                <a:latin typeface="Calibri Light" pitchFamily="34" charset="0"/>
                <a:cs typeface="Calibri Light" pitchFamily="34" charset="0"/>
              </a:rPr>
              <a:t>372,515.60 EUR</a:t>
            </a:r>
            <a:r>
              <a:rPr lang="sr-Latn-RS" sz="2400" kern="0" dirty="0" smtClean="0">
                <a:latin typeface="Calibri Light" pitchFamily="34" charset="0"/>
                <a:cs typeface="Calibri Light" pitchFamily="34" charset="0"/>
              </a:rPr>
              <a:t>)</a:t>
            </a:r>
          </a:p>
          <a:p>
            <a:pPr marL="342900" indent="-342900" eaLnBrk="0" fontAlgn="auto" hangingPunct="0">
              <a:spcBef>
                <a:spcPct val="20000"/>
              </a:spcBef>
              <a:spcAft>
                <a:spcPts val="0"/>
              </a:spcAft>
              <a:buFont typeface="Wingdings" pitchFamily="2" charset="2"/>
              <a:buChar char="Ø"/>
              <a:defRPr/>
            </a:pPr>
            <a:endParaRPr lang="sr-Latn-RS" sz="2400" kern="0" dirty="0" smtClean="0">
              <a:latin typeface="Calibri Light" pitchFamily="34" charset="0"/>
              <a:cs typeface="Calibri Light" pitchFamily="34" charset="0"/>
            </a:endParaRPr>
          </a:p>
          <a:p>
            <a:pPr marL="342900" indent="-342900" eaLnBrk="0" fontAlgn="auto" hangingPunct="0">
              <a:spcBef>
                <a:spcPct val="20000"/>
              </a:spcBef>
              <a:spcAft>
                <a:spcPts val="0"/>
              </a:spcAft>
              <a:buFont typeface="Wingdings" pitchFamily="2" charset="2"/>
              <a:buChar char="Ø"/>
              <a:defRPr/>
            </a:pPr>
            <a:r>
              <a:rPr lang="x-none" sz="2400" kern="0" smtClean="0">
                <a:latin typeface="Calibri Light" pitchFamily="34" charset="0"/>
                <a:cs typeface="Calibri Light" pitchFamily="34" charset="0"/>
              </a:rPr>
              <a:t>balance </a:t>
            </a:r>
            <a:r>
              <a:rPr lang="x-none" sz="2400" kern="0" smtClean="0">
                <a:latin typeface="Calibri Light" pitchFamily="34" charset="0"/>
                <a:cs typeface="Calibri Light" pitchFamily="34" charset="0"/>
              </a:rPr>
              <a:t>of </a:t>
            </a:r>
            <a:r>
              <a:rPr lang="x-none" sz="2400" b="1" kern="0" smtClean="0">
                <a:latin typeface="Calibri Light" pitchFamily="34" charset="0"/>
                <a:cs typeface="Calibri Light" pitchFamily="34" charset="0"/>
              </a:rPr>
              <a:t>10%</a:t>
            </a:r>
            <a:r>
              <a:rPr lang="x-none" sz="2400" kern="0" smtClean="0">
                <a:latin typeface="Calibri Light" pitchFamily="34" charset="0"/>
                <a:cs typeface="Calibri Light" pitchFamily="34" charset="0"/>
              </a:rPr>
              <a:t> </a:t>
            </a:r>
            <a:r>
              <a:rPr lang="sr-Latn-RS" sz="2400" kern="0" dirty="0" smtClean="0">
                <a:latin typeface="Calibri Light" pitchFamily="34" charset="0"/>
                <a:cs typeface="Calibri Light" pitchFamily="34" charset="0"/>
              </a:rPr>
              <a:t>max </a:t>
            </a:r>
            <a:r>
              <a:rPr lang="x-none" sz="2400" kern="0" smtClean="0">
                <a:latin typeface="Calibri Light" pitchFamily="34" charset="0"/>
                <a:cs typeface="Calibri Light" pitchFamily="34" charset="0"/>
              </a:rPr>
              <a:t>upon the approval of the Final Report </a:t>
            </a:r>
            <a:r>
              <a:rPr lang="sr-Latn-RS" sz="2400" kern="0" dirty="0" smtClean="0">
                <a:latin typeface="Calibri Light" pitchFamily="34" charset="0"/>
                <a:cs typeface="Calibri Light" pitchFamily="34" charset="0"/>
              </a:rPr>
              <a:t>        (</a:t>
            </a:r>
            <a:r>
              <a:rPr lang="en-US" sz="2400" b="1" i="1" dirty="0" smtClean="0"/>
              <a:t>EACEA payment or recovery 60 days following the reception of the FR </a:t>
            </a:r>
            <a:r>
              <a:rPr lang="sr-Latn-RS" sz="2400" kern="0" dirty="0" smtClean="0">
                <a:latin typeface="Calibri Light" pitchFamily="34" charset="0"/>
                <a:cs typeface="Calibri Light" pitchFamily="34" charset="0"/>
              </a:rPr>
              <a:t>)</a:t>
            </a:r>
            <a:endParaRPr lang="en-US" sz="2400" kern="0" dirty="0">
              <a:latin typeface="Calibri Light" pitchFamily="34" charset="0"/>
              <a:cs typeface="Calibri Light" pitchFamily="34" charset="0"/>
            </a:endParaRPr>
          </a:p>
        </p:txBody>
      </p:sp>
    </p:spTree>
    <p:extLst>
      <p:ext uri="{BB962C8B-B14F-4D97-AF65-F5344CB8AC3E}">
        <p14:creationId xmlns="" xmlns:p14="http://schemas.microsoft.com/office/powerpoint/2010/main" val="31884283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p:cNvPicPr>
            <a:picLocks noGrp="1" noChangeAspect="1"/>
          </p:cNvPicPr>
          <p:nvPr>
            <p:ph idx="1"/>
          </p:nvPr>
        </p:nvPicPr>
        <p:blipFill>
          <a:blip r:embed="rId3" cstate="print">
            <a:extLst>
              <a:ext uri="{28A0092B-C50C-407E-A947-70E740481C1C}">
                <a14:useLocalDpi xmlns="" xmlns:a14="http://schemas.microsoft.com/office/drawing/2010/main" val="0"/>
              </a:ext>
            </a:extLst>
          </a:blip>
          <a:stretch>
            <a:fillRect/>
          </a:stretch>
        </p:blipFill>
        <p:spPr>
          <a:xfrm>
            <a:off x="533401" y="104570"/>
            <a:ext cx="1743324" cy="423940"/>
          </a:xfrm>
        </p:spPr>
      </p:pic>
      <p:pic>
        <p:nvPicPr>
          <p:cNvPr id="6" name="Picture 5"/>
          <p:cNvPicPr>
            <a:picLocks noChangeAspect="1"/>
          </p:cNvPicPr>
          <p:nvPr/>
        </p:nvPicPr>
        <p:blipFill>
          <a:blip r:embed="rId4" cstate="print">
            <a:extLst>
              <a:ext uri="{28A0092B-C50C-407E-A947-70E740481C1C}">
                <a14:useLocalDpi xmlns="" xmlns:a14="http://schemas.microsoft.com/office/drawing/2010/main" val="0"/>
              </a:ext>
            </a:extLst>
          </a:blip>
          <a:stretch>
            <a:fillRect/>
          </a:stretch>
        </p:blipFill>
        <p:spPr>
          <a:xfrm>
            <a:off x="7237053" y="103258"/>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 xmlns:a14="http://schemas.microsoft.com/office/drawing/2010/main" val="0"/>
              </a:ext>
            </a:extLst>
          </a:blip>
          <a:stretch>
            <a:fillRect/>
          </a:stretch>
        </p:blipFill>
        <p:spPr>
          <a:xfrm rot="21151370">
            <a:off x="15475" y="229266"/>
            <a:ext cx="3555698" cy="491177"/>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9" name="Title 1"/>
          <p:cNvSpPr>
            <a:spLocks noGrp="1"/>
          </p:cNvSpPr>
          <p:nvPr>
            <p:ph type="title"/>
          </p:nvPr>
        </p:nvSpPr>
        <p:spPr>
          <a:xfrm>
            <a:off x="457200" y="533400"/>
            <a:ext cx="8229600" cy="838200"/>
          </a:xfrm>
        </p:spPr>
        <p:txBody>
          <a:bodyPr>
            <a:noAutofit/>
          </a:bodyPr>
          <a:lstStyle/>
          <a:p>
            <a:r>
              <a:rPr lang="sr-Latn-RS" sz="4000" b="1" dirty="0" smtClean="0">
                <a:solidFill>
                  <a:schemeClr val="tx2">
                    <a:lumMod val="60000"/>
                    <a:lumOff val="40000"/>
                  </a:schemeClr>
                </a:solidFill>
                <a:latin typeface="Calibri Light" pitchFamily="34" charset="0"/>
                <a:cs typeface="Calibri Light" pitchFamily="34" charset="0"/>
              </a:rPr>
              <a:t>Monthly Rates valid in </a:t>
            </a:r>
            <a:r>
              <a:rPr lang="sr-Latn-RS" sz="4000" b="1" dirty="0" smtClean="0">
                <a:solidFill>
                  <a:schemeClr val="tx2">
                    <a:lumMod val="60000"/>
                    <a:lumOff val="40000"/>
                  </a:schemeClr>
                </a:solidFill>
                <a:latin typeface="Calibri Light" pitchFamily="34" charset="0"/>
                <a:cs typeface="Calibri Light" pitchFamily="34" charset="0"/>
              </a:rPr>
              <a:t>04-2020</a:t>
            </a:r>
            <a:endParaRPr lang="en-US" sz="4000" b="1" dirty="0">
              <a:solidFill>
                <a:schemeClr val="tx2">
                  <a:lumMod val="60000"/>
                  <a:lumOff val="40000"/>
                </a:schemeClr>
              </a:solidFill>
              <a:latin typeface="Calibri Light" pitchFamily="34" charset="0"/>
              <a:cs typeface="Calibri Light" pitchFamily="34" charset="0"/>
            </a:endParaRPr>
          </a:p>
        </p:txBody>
      </p:sp>
      <p:sp>
        <p:nvSpPr>
          <p:cNvPr id="12" name="Content Placeholder 2"/>
          <p:cNvSpPr txBox="1">
            <a:spLocks/>
          </p:cNvSpPr>
          <p:nvPr/>
        </p:nvSpPr>
        <p:spPr>
          <a:xfrm>
            <a:off x="381000" y="1295400"/>
            <a:ext cx="8229600" cy="4525963"/>
          </a:xfrm>
          <a:prstGeom prst="rect">
            <a:avLst/>
          </a:prstGeom>
        </p:spPr>
        <p:txBody>
          <a:bodyPr vert="horz" lIns="91440" tIns="45720" rIns="91440" bIns="45720" rtlCol="0">
            <a:noAutofit/>
          </a:bodyPr>
          <a:lstStyle/>
          <a:p>
            <a:pPr eaLnBrk="0" fontAlgn="auto" hangingPunct="0">
              <a:spcBef>
                <a:spcPts val="400"/>
              </a:spcBef>
              <a:spcAft>
                <a:spcPts val="0"/>
              </a:spcAft>
              <a:buClr>
                <a:schemeClr val="accent1"/>
              </a:buClr>
              <a:buSzPct val="68000"/>
              <a:buFont typeface="Wingdings 3" pitchFamily="18" charset="2"/>
              <a:buNone/>
              <a:defRPr/>
            </a:pPr>
            <a:r>
              <a:rPr lang="sr-Latn-RS" sz="2400" dirty="0" smtClean="0">
                <a:latin typeface="Calibri Light" pitchFamily="34" charset="0"/>
                <a:cs typeface="Calibri Light" pitchFamily="34" charset="0"/>
              </a:rPr>
              <a:t>Bulgaria – 1 EUR = 1.9558 </a:t>
            </a:r>
            <a:r>
              <a:rPr lang="sr-Latn-RS" sz="2400" dirty="0" smtClean="0">
                <a:latin typeface="Calibri Light" pitchFamily="34" charset="0"/>
                <a:cs typeface="Calibri Light" pitchFamily="34" charset="0"/>
              </a:rPr>
              <a:t>BGN</a:t>
            </a:r>
            <a:endParaRPr lang="sr-Latn-RS" sz="2400" dirty="0" smtClean="0">
              <a:latin typeface="Calibri Light" pitchFamily="34" charset="0"/>
              <a:cs typeface="Calibri Light" pitchFamily="34" charset="0"/>
            </a:endParaRPr>
          </a:p>
          <a:p>
            <a:pPr eaLnBrk="0" fontAlgn="auto" hangingPunct="0">
              <a:spcBef>
                <a:spcPts val="400"/>
              </a:spcBef>
              <a:spcAft>
                <a:spcPts val="0"/>
              </a:spcAft>
              <a:buClr>
                <a:schemeClr val="accent1"/>
              </a:buClr>
              <a:buSzPct val="68000"/>
              <a:buFont typeface="Wingdings 3" pitchFamily="18" charset="2"/>
              <a:buNone/>
              <a:defRPr/>
            </a:pPr>
            <a:r>
              <a:rPr lang="sr-Latn-RS" sz="2400" dirty="0" smtClean="0">
                <a:latin typeface="Calibri Light" pitchFamily="34" charset="0"/>
                <a:cs typeface="Calibri Light" pitchFamily="34" charset="0"/>
              </a:rPr>
              <a:t>Croatia – 1 EUR = </a:t>
            </a:r>
            <a:r>
              <a:rPr lang="sr-Latn-RS" sz="2400" dirty="0" smtClean="0">
                <a:latin typeface="Calibri Light" pitchFamily="34" charset="0"/>
                <a:cs typeface="Calibri Light" pitchFamily="34" charset="0"/>
              </a:rPr>
              <a:t>7.6265 </a:t>
            </a:r>
            <a:r>
              <a:rPr lang="sr-Latn-RS" sz="2400" dirty="0" smtClean="0">
                <a:latin typeface="Calibri Light" pitchFamily="34" charset="0"/>
                <a:cs typeface="Calibri Light" pitchFamily="34" charset="0"/>
              </a:rPr>
              <a:t>HRK </a:t>
            </a:r>
            <a:r>
              <a:rPr lang="sr-Latn-RS" sz="2400" dirty="0" smtClean="0">
                <a:latin typeface="Calibri Light" pitchFamily="34" charset="0"/>
                <a:cs typeface="Calibri Light" pitchFamily="34" charset="0"/>
              </a:rPr>
              <a:t>(new)</a:t>
            </a:r>
            <a:endParaRPr lang="sr-Latn-RS" sz="2400" dirty="0" smtClean="0">
              <a:latin typeface="Calibri Light" pitchFamily="34" charset="0"/>
              <a:cs typeface="Calibri Light" pitchFamily="34" charset="0"/>
            </a:endParaRPr>
          </a:p>
          <a:p>
            <a:pPr eaLnBrk="0" fontAlgn="auto" hangingPunct="0">
              <a:spcBef>
                <a:spcPts val="400"/>
              </a:spcBef>
              <a:spcAft>
                <a:spcPts val="0"/>
              </a:spcAft>
              <a:buClr>
                <a:schemeClr val="accent1"/>
              </a:buClr>
              <a:buSzPct val="68000"/>
              <a:buFont typeface="Wingdings 3" pitchFamily="18" charset="2"/>
              <a:buNone/>
              <a:defRPr/>
            </a:pPr>
            <a:r>
              <a:rPr lang="sr-Latn-RS" sz="2400" dirty="0" smtClean="0">
                <a:latin typeface="Calibri Light" pitchFamily="34" charset="0"/>
                <a:cs typeface="Calibri Light" pitchFamily="34" charset="0"/>
              </a:rPr>
              <a:t>Norway – </a:t>
            </a:r>
            <a:r>
              <a:rPr lang="en-US" sz="2400" dirty="0" smtClean="0">
                <a:latin typeface="Calibri Light" pitchFamily="34" charset="0"/>
                <a:cs typeface="Calibri Light" pitchFamily="34" charset="0"/>
              </a:rPr>
              <a:t>1 EUR = </a:t>
            </a:r>
            <a:r>
              <a:rPr lang="sr-Latn-RS" sz="2400" dirty="0" smtClean="0">
                <a:latin typeface="Calibri Light" pitchFamily="34" charset="0"/>
                <a:cs typeface="Calibri Light" pitchFamily="34" charset="0"/>
              </a:rPr>
              <a:t>11</a:t>
            </a:r>
            <a:r>
              <a:rPr lang="en-US" sz="2400" dirty="0" smtClean="0">
                <a:latin typeface="Calibri Light" pitchFamily="34" charset="0"/>
                <a:cs typeface="Calibri Light" pitchFamily="34" charset="0"/>
              </a:rPr>
              <a:t>.</a:t>
            </a:r>
            <a:r>
              <a:rPr lang="sr-Latn-RS" sz="2400" dirty="0" smtClean="0">
                <a:latin typeface="Calibri Light" pitchFamily="34" charset="0"/>
                <a:cs typeface="Calibri Light" pitchFamily="34" charset="0"/>
              </a:rPr>
              <a:t>6888</a:t>
            </a:r>
            <a:r>
              <a:rPr lang="en-US" sz="2400" dirty="0" smtClean="0">
                <a:latin typeface="Calibri Light" pitchFamily="34" charset="0"/>
                <a:cs typeface="Calibri Light" pitchFamily="34" charset="0"/>
              </a:rPr>
              <a:t> NOK</a:t>
            </a:r>
            <a:r>
              <a:rPr lang="sr-Latn-RS" sz="2400" dirty="0" smtClean="0">
                <a:latin typeface="Calibri Light" pitchFamily="34" charset="0"/>
                <a:cs typeface="Calibri Light" pitchFamily="34" charset="0"/>
              </a:rPr>
              <a:t> (new)</a:t>
            </a:r>
            <a:endParaRPr lang="sr-Latn-RS" sz="2400" dirty="0" smtClean="0">
              <a:latin typeface="Calibri Light" pitchFamily="34" charset="0"/>
              <a:cs typeface="Calibri Light" pitchFamily="34" charset="0"/>
            </a:endParaRPr>
          </a:p>
          <a:p>
            <a:pPr eaLnBrk="0" fontAlgn="auto" hangingPunct="0">
              <a:spcBef>
                <a:spcPts val="400"/>
              </a:spcBef>
              <a:spcAft>
                <a:spcPts val="0"/>
              </a:spcAft>
              <a:buClr>
                <a:schemeClr val="accent1"/>
              </a:buClr>
              <a:buSzPct val="68000"/>
              <a:buFont typeface="Wingdings 3" pitchFamily="18" charset="2"/>
              <a:buNone/>
              <a:defRPr/>
            </a:pPr>
            <a:r>
              <a:rPr lang="sr-Latn-RS" sz="2400" dirty="0" smtClean="0">
                <a:latin typeface="Calibri Light" pitchFamily="34" charset="0"/>
                <a:cs typeface="Calibri Light" pitchFamily="34" charset="0"/>
              </a:rPr>
              <a:t>Bosnia and Herzegovina – 1 EUR = 1.95583 BAM </a:t>
            </a:r>
          </a:p>
          <a:p>
            <a:pPr eaLnBrk="0" fontAlgn="auto" hangingPunct="0">
              <a:spcBef>
                <a:spcPts val="400"/>
              </a:spcBef>
              <a:spcAft>
                <a:spcPts val="0"/>
              </a:spcAft>
              <a:buClr>
                <a:schemeClr val="accent1"/>
              </a:buClr>
              <a:buSzPct val="68000"/>
              <a:buFont typeface="Wingdings 3" pitchFamily="18" charset="2"/>
              <a:buNone/>
              <a:defRPr/>
            </a:pPr>
            <a:r>
              <a:rPr lang="sr-Latn-RS" sz="2400" dirty="0" smtClean="0">
                <a:latin typeface="Calibri Light" pitchFamily="34" charset="0"/>
                <a:cs typeface="Calibri Light" pitchFamily="34" charset="0"/>
              </a:rPr>
              <a:t>Republic of Serbia – 1 EUR = </a:t>
            </a:r>
            <a:r>
              <a:rPr lang="sr-Latn-RS" sz="2400" dirty="0" smtClean="0">
                <a:latin typeface="Calibri Light" pitchFamily="34" charset="0"/>
                <a:cs typeface="Calibri Light" pitchFamily="34" charset="0"/>
              </a:rPr>
              <a:t>117.505 </a:t>
            </a:r>
            <a:r>
              <a:rPr lang="sr-Latn-RS" sz="2400" dirty="0" smtClean="0">
                <a:latin typeface="Calibri Light" pitchFamily="34" charset="0"/>
                <a:cs typeface="Calibri Light" pitchFamily="34" charset="0"/>
              </a:rPr>
              <a:t>RSD </a:t>
            </a:r>
            <a:r>
              <a:rPr lang="sr-Latn-RS" sz="2400" dirty="0" smtClean="0">
                <a:latin typeface="Calibri Light" pitchFamily="34" charset="0"/>
                <a:cs typeface="Calibri Light" pitchFamily="34" charset="0"/>
              </a:rPr>
              <a:t>(new) </a:t>
            </a:r>
            <a:endParaRPr lang="sr-Latn-RS" sz="2400" dirty="0" smtClean="0">
              <a:latin typeface="Calibri Light" pitchFamily="34" charset="0"/>
              <a:cs typeface="Calibri Light" pitchFamily="34" charset="0"/>
            </a:endParaRPr>
          </a:p>
          <a:p>
            <a:pPr eaLnBrk="0" fontAlgn="auto" hangingPunct="0">
              <a:spcBef>
                <a:spcPts val="400"/>
              </a:spcBef>
              <a:spcAft>
                <a:spcPts val="0"/>
              </a:spcAft>
              <a:buClr>
                <a:schemeClr val="accent1"/>
              </a:buClr>
              <a:buSzPct val="68000"/>
              <a:buFont typeface="Wingdings 3" pitchFamily="18" charset="2"/>
              <a:buNone/>
              <a:defRPr/>
            </a:pPr>
            <a:endParaRPr lang="sr-Latn-RS" sz="2400" dirty="0" smtClean="0">
              <a:latin typeface="Calibri Light" pitchFamily="34" charset="0"/>
              <a:cs typeface="Calibri Light" pitchFamily="34" charset="0"/>
            </a:endParaRPr>
          </a:p>
          <a:p>
            <a:pPr eaLnBrk="0" fontAlgn="auto" hangingPunct="0">
              <a:spcBef>
                <a:spcPts val="400"/>
              </a:spcBef>
              <a:spcAft>
                <a:spcPts val="0"/>
              </a:spcAft>
              <a:buClr>
                <a:schemeClr val="accent1"/>
              </a:buClr>
              <a:buSzPct val="68000"/>
              <a:buFont typeface="Wingdings 3" pitchFamily="18" charset="2"/>
              <a:buNone/>
              <a:defRPr/>
            </a:pPr>
            <a:endParaRPr lang="sr-Latn-RS" sz="2300" b="1" dirty="0" smtClean="0">
              <a:latin typeface="Calibri Light" pitchFamily="34" charset="0"/>
              <a:cs typeface="Calibri Light" pitchFamily="34" charset="0"/>
            </a:endParaRPr>
          </a:p>
          <a:p>
            <a:pPr algn="just" eaLnBrk="0" fontAlgn="auto" hangingPunct="0">
              <a:spcBef>
                <a:spcPts val="400"/>
              </a:spcBef>
              <a:spcAft>
                <a:spcPts val="0"/>
              </a:spcAft>
              <a:buClr>
                <a:schemeClr val="accent1"/>
              </a:buClr>
              <a:buSzPct val="68000"/>
              <a:buFont typeface="Wingdings 3" pitchFamily="18" charset="2"/>
              <a:buNone/>
              <a:defRPr/>
            </a:pPr>
            <a:r>
              <a:rPr lang="en-US" sz="2400" dirty="0" smtClean="0">
                <a:latin typeface="Calibri Light" pitchFamily="34" charset="0"/>
                <a:cs typeface="Calibri Light" pitchFamily="34" charset="0"/>
              </a:rPr>
              <a:t>The rates indicated are the market rates for the penultimate day of the previous month quoted by the European Central Bank or, depending on availability, provided by the delegations or other appropriate sources close to that date.</a:t>
            </a:r>
            <a:endParaRPr lang="x-none" sz="2400" smtClean="0">
              <a:latin typeface="Calibri Light" pitchFamily="34" charset="0"/>
              <a:cs typeface="Calibri Light" pitchFamily="34" charset="0"/>
            </a:endParaRPr>
          </a:p>
        </p:txBody>
      </p:sp>
    </p:spTree>
    <p:extLst>
      <p:ext uri="{BB962C8B-B14F-4D97-AF65-F5344CB8AC3E}">
        <p14:creationId xmlns="" xmlns:p14="http://schemas.microsoft.com/office/powerpoint/2010/main" val="31884283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p:cNvPicPr>
            <a:picLocks noGrp="1" noChangeAspect="1"/>
          </p:cNvPicPr>
          <p:nvPr>
            <p:ph idx="1"/>
          </p:nvPr>
        </p:nvPicPr>
        <p:blipFill>
          <a:blip r:embed="rId3" cstate="print">
            <a:extLst>
              <a:ext uri="{28A0092B-C50C-407E-A947-70E740481C1C}">
                <a14:useLocalDpi xmlns="" xmlns:a14="http://schemas.microsoft.com/office/drawing/2010/main" val="0"/>
              </a:ext>
            </a:extLst>
          </a:blip>
          <a:stretch>
            <a:fillRect/>
          </a:stretch>
        </p:blipFill>
        <p:spPr>
          <a:xfrm>
            <a:off x="533401" y="104570"/>
            <a:ext cx="1743324" cy="423940"/>
          </a:xfrm>
        </p:spPr>
      </p:pic>
      <p:pic>
        <p:nvPicPr>
          <p:cNvPr id="6" name="Picture 5"/>
          <p:cNvPicPr>
            <a:picLocks noChangeAspect="1"/>
          </p:cNvPicPr>
          <p:nvPr/>
        </p:nvPicPr>
        <p:blipFill>
          <a:blip r:embed="rId4" cstate="print">
            <a:extLst>
              <a:ext uri="{28A0092B-C50C-407E-A947-70E740481C1C}">
                <a14:useLocalDpi xmlns="" xmlns:a14="http://schemas.microsoft.com/office/drawing/2010/main" val="0"/>
              </a:ext>
            </a:extLst>
          </a:blip>
          <a:stretch>
            <a:fillRect/>
          </a:stretch>
        </p:blipFill>
        <p:spPr>
          <a:xfrm>
            <a:off x="7237053" y="103258"/>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 xmlns:a14="http://schemas.microsoft.com/office/drawing/2010/main" val="0"/>
              </a:ext>
            </a:extLst>
          </a:blip>
          <a:stretch>
            <a:fillRect/>
          </a:stretch>
        </p:blipFill>
        <p:spPr>
          <a:xfrm rot="21151370">
            <a:off x="15475" y="229266"/>
            <a:ext cx="3555698" cy="491177"/>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12" name="Content Placeholder 2"/>
          <p:cNvSpPr txBox="1">
            <a:spLocks/>
          </p:cNvSpPr>
          <p:nvPr/>
        </p:nvSpPr>
        <p:spPr>
          <a:xfrm>
            <a:off x="381000" y="1295400"/>
            <a:ext cx="8229600" cy="4525963"/>
          </a:xfrm>
          <a:prstGeom prst="rect">
            <a:avLst/>
          </a:prstGeom>
        </p:spPr>
        <p:txBody>
          <a:bodyPr vert="horz" lIns="91440" tIns="45720" rIns="91440" bIns="45720" rtlCol="0">
            <a:noAutofit/>
          </a:bodyPr>
          <a:lstStyle/>
          <a:p>
            <a:pPr marL="342900" indent="-342900" algn="just" eaLnBrk="0" fontAlgn="auto" hangingPunct="0">
              <a:spcBef>
                <a:spcPct val="20000"/>
              </a:spcBef>
              <a:spcAft>
                <a:spcPts val="0"/>
              </a:spcAft>
              <a:defRPr/>
            </a:pPr>
            <a:endParaRPr lang="en-US" sz="2400" kern="0" dirty="0">
              <a:latin typeface="Calibri Light" pitchFamily="34" charset="0"/>
              <a:cs typeface="Calibri Light" pitchFamily="34" charset="0"/>
            </a:endParaRPr>
          </a:p>
        </p:txBody>
      </p:sp>
      <p:graphicFrame>
        <p:nvGraphicFramePr>
          <p:cNvPr id="15" name="Table 14"/>
          <p:cNvGraphicFramePr>
            <a:graphicFrameLocks noGrp="1"/>
          </p:cNvGraphicFramePr>
          <p:nvPr/>
        </p:nvGraphicFramePr>
        <p:xfrm>
          <a:off x="457200" y="914400"/>
          <a:ext cx="6096000" cy="5191760"/>
        </p:xfrm>
        <a:graphic>
          <a:graphicData uri="http://schemas.openxmlformats.org/drawingml/2006/table">
            <a:tbl>
              <a:tblPr firstRow="1" bandRow="1">
                <a:tableStyleId>{5C22544A-7EE6-4342-B048-85BDC9FD1C3A}</a:tableStyleId>
              </a:tblPr>
              <a:tblGrid>
                <a:gridCol w="3048000"/>
                <a:gridCol w="3048000"/>
              </a:tblGrid>
              <a:tr h="370840">
                <a:tc>
                  <a:txBody>
                    <a:bodyPr/>
                    <a:lstStyle/>
                    <a:p>
                      <a:r>
                        <a:rPr lang="sr-Latn-RS" dirty="0" smtClean="0"/>
                        <a:t>Institution (installment)</a:t>
                      </a:r>
                      <a:endParaRPr lang="en-US" dirty="0"/>
                    </a:p>
                  </a:txBody>
                  <a:tcPr/>
                </a:tc>
                <a:tc>
                  <a:txBody>
                    <a:bodyPr/>
                    <a:lstStyle/>
                    <a:p>
                      <a:r>
                        <a:rPr lang="sr-Latn-RS" dirty="0" smtClean="0"/>
                        <a:t>Money</a:t>
                      </a:r>
                      <a:r>
                        <a:rPr lang="sr-Latn-RS" baseline="0" dirty="0" smtClean="0"/>
                        <a:t> transferred</a:t>
                      </a:r>
                      <a:endParaRPr lang="en-US" dirty="0"/>
                    </a:p>
                  </a:txBody>
                  <a:tcPr/>
                </a:tc>
              </a:tr>
              <a:tr h="370840">
                <a:tc>
                  <a:txBody>
                    <a:bodyPr/>
                    <a:lstStyle/>
                    <a:p>
                      <a:r>
                        <a:rPr lang="sr-Latn-RS" dirty="0" smtClean="0"/>
                        <a:t>P2</a:t>
                      </a:r>
                      <a:r>
                        <a:rPr lang="sr-Latn-RS" baseline="0" dirty="0" smtClean="0"/>
                        <a:t> BOKU (I, II)</a:t>
                      </a:r>
                      <a:endParaRPr lang="en-US" dirty="0"/>
                    </a:p>
                  </a:txBody>
                  <a:tcPr/>
                </a:tc>
                <a:tc>
                  <a:txBody>
                    <a:bodyPr/>
                    <a:lstStyle/>
                    <a:p>
                      <a:pPr algn="r"/>
                      <a:r>
                        <a:rPr lang="sr-Latn-RS" dirty="0" smtClean="0"/>
                        <a:t>20,438.00</a:t>
                      </a:r>
                      <a:endParaRPr lang="en-US" dirty="0"/>
                    </a:p>
                  </a:txBody>
                  <a:tcPr/>
                </a:tc>
              </a:tr>
              <a:tr h="370840">
                <a:tc>
                  <a:txBody>
                    <a:bodyPr/>
                    <a:lstStyle/>
                    <a:p>
                      <a:r>
                        <a:rPr lang="sr-Latn-RS" dirty="0" smtClean="0"/>
                        <a:t>P3 NMBU (I, II)</a:t>
                      </a:r>
                      <a:endParaRPr lang="en-US" dirty="0"/>
                    </a:p>
                  </a:txBody>
                  <a:tcPr/>
                </a:tc>
                <a:tc>
                  <a:txBody>
                    <a:bodyPr/>
                    <a:lstStyle/>
                    <a:p>
                      <a:pPr algn="r"/>
                      <a:r>
                        <a:rPr lang="sr-Latn-RS" dirty="0" smtClean="0"/>
                        <a:t>21,887.50</a:t>
                      </a:r>
                      <a:endParaRPr lang="en-US" dirty="0"/>
                    </a:p>
                  </a:txBody>
                  <a:tcPr/>
                </a:tc>
              </a:tr>
              <a:tr h="370840">
                <a:tc>
                  <a:txBody>
                    <a:bodyPr/>
                    <a:lstStyle/>
                    <a:p>
                      <a:r>
                        <a:rPr lang="sr-Latn-RS" dirty="0" smtClean="0"/>
                        <a:t>P4 AUTh (</a:t>
                      </a:r>
                      <a:r>
                        <a:rPr lang="sr-Latn-RS" dirty="0" smtClean="0"/>
                        <a:t>I, II)</a:t>
                      </a:r>
                      <a:endParaRPr lang="en-US" dirty="0"/>
                    </a:p>
                  </a:txBody>
                  <a:tcPr/>
                </a:tc>
                <a:tc>
                  <a:txBody>
                    <a:bodyPr/>
                    <a:lstStyle/>
                    <a:p>
                      <a:pPr algn="r"/>
                      <a:r>
                        <a:rPr lang="sr-Latn-RS" dirty="0" smtClean="0"/>
                        <a:t>16,616.50</a:t>
                      </a:r>
                      <a:endParaRPr lang="en-US" dirty="0"/>
                    </a:p>
                  </a:txBody>
                  <a:tcPr/>
                </a:tc>
              </a:tr>
              <a:tr h="370840">
                <a:tc>
                  <a:txBody>
                    <a:bodyPr/>
                    <a:lstStyle/>
                    <a:p>
                      <a:r>
                        <a:rPr lang="sr-Latn-RS" dirty="0" smtClean="0"/>
                        <a:t>P5 UACEG (I, II)</a:t>
                      </a:r>
                      <a:endParaRPr lang="en-US" dirty="0"/>
                    </a:p>
                  </a:txBody>
                  <a:tcPr/>
                </a:tc>
                <a:tc>
                  <a:txBody>
                    <a:bodyPr/>
                    <a:lstStyle/>
                    <a:p>
                      <a:pPr algn="r"/>
                      <a:r>
                        <a:rPr lang="sr-Latn-RS" dirty="0" smtClean="0"/>
                        <a:t>12,798.00</a:t>
                      </a:r>
                      <a:endParaRPr lang="en-US" dirty="0"/>
                    </a:p>
                  </a:txBody>
                  <a:tcPr/>
                </a:tc>
              </a:tr>
              <a:tr h="370840">
                <a:tc>
                  <a:txBody>
                    <a:bodyPr/>
                    <a:lstStyle/>
                    <a:p>
                      <a:r>
                        <a:rPr lang="sr-Latn-RS" dirty="0" smtClean="0"/>
                        <a:t>P6 UNIRIFCE (I, II)</a:t>
                      </a:r>
                      <a:endParaRPr lang="en-US" dirty="0"/>
                    </a:p>
                  </a:txBody>
                  <a:tcPr/>
                </a:tc>
                <a:tc>
                  <a:txBody>
                    <a:bodyPr/>
                    <a:lstStyle/>
                    <a:p>
                      <a:pPr algn="r"/>
                      <a:r>
                        <a:rPr lang="sr-Latn-RS" dirty="0" smtClean="0"/>
                        <a:t>12,988.00</a:t>
                      </a:r>
                      <a:endParaRPr lang="en-US" dirty="0"/>
                    </a:p>
                  </a:txBody>
                  <a:tcPr/>
                </a:tc>
              </a:tr>
              <a:tr h="370840">
                <a:tc>
                  <a:txBody>
                    <a:bodyPr/>
                    <a:lstStyle/>
                    <a:p>
                      <a:r>
                        <a:rPr lang="sr-Latn-RS" dirty="0" smtClean="0"/>
                        <a:t>P7 UL (</a:t>
                      </a:r>
                      <a:r>
                        <a:rPr lang="sr-Latn-RS" dirty="0" smtClean="0"/>
                        <a:t>I, II)</a:t>
                      </a:r>
                      <a:endParaRPr lang="en-US" dirty="0"/>
                    </a:p>
                  </a:txBody>
                  <a:tcPr/>
                </a:tc>
                <a:tc>
                  <a:txBody>
                    <a:bodyPr/>
                    <a:lstStyle/>
                    <a:p>
                      <a:pPr algn="r"/>
                      <a:r>
                        <a:rPr lang="sr-Latn-RS" dirty="0" smtClean="0"/>
                        <a:t>16,960.00</a:t>
                      </a:r>
                      <a:endParaRPr lang="en-US" dirty="0"/>
                    </a:p>
                  </a:txBody>
                  <a:tcPr/>
                </a:tc>
              </a:tr>
              <a:tr h="370840">
                <a:tc>
                  <a:txBody>
                    <a:bodyPr/>
                    <a:lstStyle/>
                    <a:p>
                      <a:r>
                        <a:rPr lang="sr-Latn-RS" dirty="0" smtClean="0"/>
                        <a:t>P8 UNS (I, II, equipment)</a:t>
                      </a:r>
                      <a:endParaRPr lang="en-US" dirty="0"/>
                    </a:p>
                  </a:txBody>
                  <a:tcPr/>
                </a:tc>
                <a:tc>
                  <a:txBody>
                    <a:bodyPr/>
                    <a:lstStyle/>
                    <a:p>
                      <a:pPr algn="r"/>
                      <a:r>
                        <a:rPr lang="sr-Latn-RS" dirty="0" smtClean="0"/>
                        <a:t>15,877.22</a:t>
                      </a:r>
                      <a:endParaRPr lang="en-US" dirty="0"/>
                    </a:p>
                  </a:txBody>
                  <a:tcPr/>
                </a:tc>
              </a:tr>
              <a:tr h="370840">
                <a:tc>
                  <a:txBody>
                    <a:bodyPr/>
                    <a:lstStyle/>
                    <a:p>
                      <a:r>
                        <a:rPr lang="sr-Latn-RS" dirty="0" smtClean="0"/>
                        <a:t>P9 UNSA (I, equipment)</a:t>
                      </a:r>
                      <a:endParaRPr lang="en-US" dirty="0"/>
                    </a:p>
                  </a:txBody>
                  <a:tcPr/>
                </a:tc>
                <a:tc>
                  <a:txBody>
                    <a:bodyPr/>
                    <a:lstStyle/>
                    <a:p>
                      <a:pPr algn="r"/>
                      <a:r>
                        <a:rPr lang="sr-Latn-RS" dirty="0" smtClean="0"/>
                        <a:t>46,192.00</a:t>
                      </a:r>
                      <a:endParaRPr lang="en-US" dirty="0"/>
                    </a:p>
                  </a:txBody>
                  <a:tcPr/>
                </a:tc>
              </a:tr>
              <a:tr h="370840">
                <a:tc>
                  <a:txBody>
                    <a:bodyPr/>
                    <a:lstStyle/>
                    <a:p>
                      <a:r>
                        <a:rPr lang="sr-Latn-RS" dirty="0" smtClean="0"/>
                        <a:t>P10 UNMO (I, equipment)</a:t>
                      </a:r>
                      <a:endParaRPr lang="en-US" dirty="0"/>
                    </a:p>
                  </a:txBody>
                  <a:tcPr/>
                </a:tc>
                <a:tc>
                  <a:txBody>
                    <a:bodyPr/>
                    <a:lstStyle/>
                    <a:p>
                      <a:pPr algn="r"/>
                      <a:r>
                        <a:rPr lang="sr-Latn-RS" dirty="0" smtClean="0"/>
                        <a:t>45,116.00</a:t>
                      </a:r>
                      <a:endParaRPr lang="en-US" dirty="0"/>
                    </a:p>
                  </a:txBody>
                  <a:tcPr/>
                </a:tc>
              </a:tr>
              <a:tr h="370840">
                <a:tc>
                  <a:txBody>
                    <a:bodyPr/>
                    <a:lstStyle/>
                    <a:p>
                      <a:r>
                        <a:rPr lang="sr-Latn-RS" dirty="0" smtClean="0"/>
                        <a:t>P11 UPKM (</a:t>
                      </a:r>
                      <a:r>
                        <a:rPr lang="sr-Latn-RS" dirty="0" smtClean="0"/>
                        <a:t>I, II, equipment)</a:t>
                      </a:r>
                      <a:endParaRPr lang="en-US" dirty="0"/>
                    </a:p>
                  </a:txBody>
                  <a:tcPr/>
                </a:tc>
                <a:tc>
                  <a:txBody>
                    <a:bodyPr/>
                    <a:lstStyle/>
                    <a:p>
                      <a:pPr algn="r"/>
                      <a:r>
                        <a:rPr lang="sr-Latn-RS" dirty="0" smtClean="0"/>
                        <a:t>46,603.00</a:t>
                      </a:r>
                      <a:endParaRPr lang="en-US" dirty="0"/>
                    </a:p>
                  </a:txBody>
                  <a:tcPr/>
                </a:tc>
              </a:tr>
              <a:tr h="370840">
                <a:tc>
                  <a:txBody>
                    <a:bodyPr/>
                    <a:lstStyle/>
                    <a:p>
                      <a:r>
                        <a:rPr lang="sr-Latn-RS" dirty="0" smtClean="0"/>
                        <a:t>P12 TCASU (I, </a:t>
                      </a:r>
                      <a:r>
                        <a:rPr lang="sr-Latn-RS" dirty="0" smtClean="0"/>
                        <a:t>II, equipment)</a:t>
                      </a:r>
                      <a:endParaRPr lang="en-US" dirty="0"/>
                    </a:p>
                  </a:txBody>
                  <a:tcPr/>
                </a:tc>
                <a:tc>
                  <a:txBody>
                    <a:bodyPr/>
                    <a:lstStyle/>
                    <a:p>
                      <a:pPr algn="r"/>
                      <a:r>
                        <a:rPr lang="sr-Latn-RS" dirty="0" smtClean="0"/>
                        <a:t>39,085.00</a:t>
                      </a:r>
                      <a:endParaRPr lang="en-US" dirty="0"/>
                    </a:p>
                  </a:txBody>
                  <a:tcPr/>
                </a:tc>
              </a:tr>
              <a:tr h="370840">
                <a:tc>
                  <a:txBody>
                    <a:bodyPr/>
                    <a:lstStyle/>
                    <a:p>
                      <a:r>
                        <a:rPr lang="sr-Latn-RS" dirty="0" smtClean="0"/>
                        <a:t>P13 UoM (I, II, equipment)</a:t>
                      </a:r>
                      <a:endParaRPr lang="en-US" dirty="0"/>
                    </a:p>
                  </a:txBody>
                  <a:tcPr/>
                </a:tc>
                <a:tc>
                  <a:txBody>
                    <a:bodyPr/>
                    <a:lstStyle/>
                    <a:p>
                      <a:pPr algn="r"/>
                      <a:r>
                        <a:rPr lang="sr-Latn-RS" dirty="0" smtClean="0"/>
                        <a:t>43,527.50</a:t>
                      </a:r>
                      <a:endParaRPr lang="en-US" dirty="0"/>
                    </a:p>
                  </a:txBody>
                  <a:tcPr/>
                </a:tc>
              </a:tr>
              <a:tr h="370840">
                <a:tc>
                  <a:txBody>
                    <a:bodyPr/>
                    <a:lstStyle/>
                    <a:p>
                      <a:r>
                        <a:rPr lang="sr-Latn-RS" dirty="0" smtClean="0"/>
                        <a:t>P14</a:t>
                      </a:r>
                      <a:r>
                        <a:rPr lang="sr-Latn-RS" baseline="0" dirty="0" smtClean="0"/>
                        <a:t> PWMC VV (</a:t>
                      </a:r>
                      <a:r>
                        <a:rPr lang="sr-Latn-RS" baseline="0" dirty="0" smtClean="0"/>
                        <a:t>I, II)</a:t>
                      </a:r>
                      <a:endParaRPr lang="en-US" dirty="0"/>
                    </a:p>
                  </a:txBody>
                  <a:tcPr/>
                </a:tc>
                <a:tc>
                  <a:txBody>
                    <a:bodyPr/>
                    <a:lstStyle/>
                    <a:p>
                      <a:pPr algn="r"/>
                      <a:r>
                        <a:rPr lang="sr-Latn-RS" dirty="0" smtClean="0"/>
                        <a:t>3,800.50</a:t>
                      </a:r>
                      <a:endParaRPr lang="en-US" dirty="0"/>
                    </a:p>
                  </a:txBody>
                  <a:tcPr/>
                </a:tc>
              </a:tr>
            </a:tbl>
          </a:graphicData>
        </a:graphic>
      </p:graphicFrame>
      <p:graphicFrame>
        <p:nvGraphicFramePr>
          <p:cNvPr id="16" name="Table 15"/>
          <p:cNvGraphicFramePr>
            <a:graphicFrameLocks noGrp="1"/>
          </p:cNvGraphicFramePr>
          <p:nvPr/>
        </p:nvGraphicFramePr>
        <p:xfrm>
          <a:off x="6858000" y="3886200"/>
          <a:ext cx="1905000" cy="762000"/>
        </p:xfrm>
        <a:graphic>
          <a:graphicData uri="http://schemas.openxmlformats.org/drawingml/2006/table">
            <a:tbl>
              <a:tblPr/>
              <a:tblGrid>
                <a:gridCol w="1905000"/>
              </a:tblGrid>
              <a:tr h="762000">
                <a:tc>
                  <a:txBody>
                    <a:bodyPr/>
                    <a:lstStyle/>
                    <a:p>
                      <a:pPr algn="r" fontAlgn="b"/>
                      <a:r>
                        <a:rPr lang="sr-Latn-RS" sz="3200" b="1" i="0" u="none" strike="noStrike" dirty="0" smtClean="0">
                          <a:solidFill>
                            <a:srgbClr val="00B050"/>
                          </a:solidFill>
                          <a:latin typeface="Calibri Light" pitchFamily="34" charset="0"/>
                          <a:cs typeface="Calibri Light" pitchFamily="34" charset="0"/>
                        </a:rPr>
                        <a:t>341</a:t>
                      </a:r>
                      <a:r>
                        <a:rPr lang="en-US" sz="3200" b="1" i="0" u="none" strike="noStrike" dirty="0" smtClean="0">
                          <a:solidFill>
                            <a:srgbClr val="00B050"/>
                          </a:solidFill>
                          <a:latin typeface="Calibri Light" pitchFamily="34" charset="0"/>
                          <a:cs typeface="Calibri Light" pitchFamily="34" charset="0"/>
                        </a:rPr>
                        <a:t>,</a:t>
                      </a:r>
                      <a:r>
                        <a:rPr lang="sr-Latn-RS" sz="3200" b="1" i="0" u="none" strike="noStrike" dirty="0" smtClean="0">
                          <a:solidFill>
                            <a:srgbClr val="00B050"/>
                          </a:solidFill>
                          <a:latin typeface="Calibri Light" pitchFamily="34" charset="0"/>
                          <a:cs typeface="Calibri Light" pitchFamily="34" charset="0"/>
                        </a:rPr>
                        <a:t>889</a:t>
                      </a:r>
                      <a:r>
                        <a:rPr lang="en-US" sz="3200" b="1" i="0" u="none" strike="noStrike" dirty="0" smtClean="0">
                          <a:solidFill>
                            <a:srgbClr val="00B050"/>
                          </a:solidFill>
                          <a:latin typeface="Calibri Light" pitchFamily="34" charset="0"/>
                          <a:cs typeface="Calibri Light" pitchFamily="34" charset="0"/>
                        </a:rPr>
                        <a:t>.</a:t>
                      </a:r>
                      <a:r>
                        <a:rPr lang="sr-Latn-RS" sz="3200" b="1" i="0" u="none" strike="noStrike" dirty="0" smtClean="0">
                          <a:solidFill>
                            <a:srgbClr val="00B050"/>
                          </a:solidFill>
                          <a:latin typeface="Calibri Light" pitchFamily="34" charset="0"/>
                          <a:cs typeface="Calibri Light" pitchFamily="34" charset="0"/>
                        </a:rPr>
                        <a:t>22</a:t>
                      </a:r>
                      <a:endParaRPr lang="en-US" sz="3200" b="1" i="0" u="none" strike="noStrike" dirty="0">
                        <a:solidFill>
                          <a:srgbClr val="00B050"/>
                        </a:solidFill>
                        <a:latin typeface="Calibri Light" pitchFamily="34" charset="0"/>
                        <a:cs typeface="Calibri Light" pitchFamily="34" charset="0"/>
                      </a:endParaRPr>
                    </a:p>
                  </a:txBody>
                  <a:tcPr marL="9525" marR="9525" marT="9525" marB="0" anchor="b">
                    <a:lnL>
                      <a:noFill/>
                    </a:lnL>
                    <a:lnR>
                      <a:noFill/>
                    </a:lnR>
                    <a:lnT>
                      <a:noFill/>
                    </a:lnT>
                    <a:lnB>
                      <a:noFill/>
                    </a:lnB>
                  </a:tcPr>
                </a:tc>
              </a:tr>
            </a:tbl>
          </a:graphicData>
        </a:graphic>
      </p:graphicFrame>
    </p:spTree>
    <p:extLst>
      <p:ext uri="{BB962C8B-B14F-4D97-AF65-F5344CB8AC3E}">
        <p14:creationId xmlns="" xmlns:p14="http://schemas.microsoft.com/office/powerpoint/2010/main" val="31884283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p:cNvPicPr>
            <a:picLocks noGrp="1" noChangeAspect="1"/>
          </p:cNvPicPr>
          <p:nvPr>
            <p:ph idx="1"/>
          </p:nvPr>
        </p:nvPicPr>
        <p:blipFill>
          <a:blip r:embed="rId3" cstate="print">
            <a:extLst>
              <a:ext uri="{28A0092B-C50C-407E-A947-70E740481C1C}">
                <a14:useLocalDpi xmlns="" xmlns:a14="http://schemas.microsoft.com/office/drawing/2010/main" val="0"/>
              </a:ext>
            </a:extLst>
          </a:blip>
          <a:stretch>
            <a:fillRect/>
          </a:stretch>
        </p:blipFill>
        <p:spPr>
          <a:xfrm>
            <a:off x="533401" y="104570"/>
            <a:ext cx="1743324" cy="423940"/>
          </a:xfrm>
        </p:spPr>
      </p:pic>
      <p:pic>
        <p:nvPicPr>
          <p:cNvPr id="6" name="Picture 5"/>
          <p:cNvPicPr>
            <a:picLocks noChangeAspect="1"/>
          </p:cNvPicPr>
          <p:nvPr/>
        </p:nvPicPr>
        <p:blipFill>
          <a:blip r:embed="rId4" cstate="print">
            <a:extLst>
              <a:ext uri="{28A0092B-C50C-407E-A947-70E740481C1C}">
                <a14:useLocalDpi xmlns="" xmlns:a14="http://schemas.microsoft.com/office/drawing/2010/main" val="0"/>
              </a:ext>
            </a:extLst>
          </a:blip>
          <a:stretch>
            <a:fillRect/>
          </a:stretch>
        </p:blipFill>
        <p:spPr>
          <a:xfrm>
            <a:off x="7237053" y="103258"/>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 xmlns:a14="http://schemas.microsoft.com/office/drawing/2010/main" val="0"/>
              </a:ext>
            </a:extLst>
          </a:blip>
          <a:stretch>
            <a:fillRect/>
          </a:stretch>
        </p:blipFill>
        <p:spPr>
          <a:xfrm rot="21151370">
            <a:off x="15475" y="229266"/>
            <a:ext cx="3555698" cy="491177"/>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12" name="Content Placeholder 2"/>
          <p:cNvSpPr txBox="1">
            <a:spLocks/>
          </p:cNvSpPr>
          <p:nvPr/>
        </p:nvSpPr>
        <p:spPr>
          <a:xfrm>
            <a:off x="457200" y="1295400"/>
            <a:ext cx="8229600" cy="4525963"/>
          </a:xfrm>
          <a:prstGeom prst="rect">
            <a:avLst/>
          </a:prstGeom>
        </p:spPr>
        <p:txBody>
          <a:bodyPr vert="horz" lIns="91440" tIns="45720" rIns="91440" bIns="45720" rtlCol="0">
            <a:noAutofit/>
          </a:bodyPr>
          <a:lstStyle/>
          <a:p>
            <a:pPr marL="342900" indent="-342900" algn="just" eaLnBrk="0" fontAlgn="auto" hangingPunct="0">
              <a:spcBef>
                <a:spcPct val="20000"/>
              </a:spcBef>
              <a:spcAft>
                <a:spcPts val="0"/>
              </a:spcAft>
              <a:defRPr/>
            </a:pPr>
            <a:endParaRPr lang="en-US" sz="2400" kern="0" dirty="0">
              <a:latin typeface="Calibri Light" pitchFamily="34" charset="0"/>
              <a:cs typeface="Calibri Light" pitchFamily="34" charset="0"/>
            </a:endParaRPr>
          </a:p>
        </p:txBody>
      </p:sp>
      <p:graphicFrame>
        <p:nvGraphicFramePr>
          <p:cNvPr id="15" name="Table 14"/>
          <p:cNvGraphicFramePr>
            <a:graphicFrameLocks noGrp="1"/>
          </p:cNvGraphicFramePr>
          <p:nvPr/>
        </p:nvGraphicFramePr>
        <p:xfrm>
          <a:off x="457200" y="685800"/>
          <a:ext cx="6096000" cy="5562600"/>
        </p:xfrm>
        <a:graphic>
          <a:graphicData uri="http://schemas.openxmlformats.org/drawingml/2006/table">
            <a:tbl>
              <a:tblPr firstRow="1" bandRow="1">
                <a:tableStyleId>{5C22544A-7EE6-4342-B048-85BDC9FD1C3A}</a:tableStyleId>
              </a:tblPr>
              <a:tblGrid>
                <a:gridCol w="3048000"/>
                <a:gridCol w="3048000"/>
              </a:tblGrid>
              <a:tr h="370840">
                <a:tc>
                  <a:txBody>
                    <a:bodyPr/>
                    <a:lstStyle/>
                    <a:p>
                      <a:r>
                        <a:rPr lang="sr-Latn-RS" dirty="0" smtClean="0"/>
                        <a:t>Institution</a:t>
                      </a:r>
                      <a:endParaRPr lang="en-US" dirty="0"/>
                    </a:p>
                  </a:txBody>
                  <a:tcPr/>
                </a:tc>
                <a:tc>
                  <a:txBody>
                    <a:bodyPr/>
                    <a:lstStyle/>
                    <a:p>
                      <a:r>
                        <a:rPr lang="sr-Latn-RS" dirty="0" smtClean="0"/>
                        <a:t>Money</a:t>
                      </a:r>
                      <a:r>
                        <a:rPr lang="sr-Latn-RS" baseline="0" dirty="0" smtClean="0"/>
                        <a:t> spent</a:t>
                      </a:r>
                      <a:endParaRPr lang="en-US" dirty="0"/>
                    </a:p>
                  </a:txBody>
                  <a:tcPr/>
                </a:tc>
              </a:tr>
              <a:tr h="370840">
                <a:tc>
                  <a:txBody>
                    <a:bodyPr/>
                    <a:lstStyle/>
                    <a:p>
                      <a:r>
                        <a:rPr lang="sr-Latn-RS" dirty="0" smtClean="0"/>
                        <a:t>P1 UNI</a:t>
                      </a:r>
                      <a:endParaRPr lang="en-US" dirty="0"/>
                    </a:p>
                  </a:txBody>
                  <a:tcPr/>
                </a:tc>
                <a:tc>
                  <a:txBody>
                    <a:bodyPr/>
                    <a:lstStyle/>
                    <a:p>
                      <a:pPr algn="r"/>
                      <a:r>
                        <a:rPr lang="sr-Latn-RS" dirty="0" smtClean="0"/>
                        <a:t>94,413.76</a:t>
                      </a:r>
                      <a:endParaRPr lang="en-US" dirty="0"/>
                    </a:p>
                  </a:txBody>
                  <a:tcPr/>
                </a:tc>
              </a:tr>
              <a:tr h="370840">
                <a:tc>
                  <a:txBody>
                    <a:bodyPr/>
                    <a:lstStyle/>
                    <a:p>
                      <a:r>
                        <a:rPr lang="sr-Latn-RS" dirty="0" smtClean="0"/>
                        <a:t>P2</a:t>
                      </a:r>
                      <a:r>
                        <a:rPr lang="sr-Latn-RS" baseline="0" dirty="0" smtClean="0"/>
                        <a:t> BOKU</a:t>
                      </a:r>
                      <a:endParaRPr lang="en-US" dirty="0"/>
                    </a:p>
                  </a:txBody>
                  <a:tcPr/>
                </a:tc>
                <a:tc>
                  <a:txBody>
                    <a:bodyPr/>
                    <a:lstStyle/>
                    <a:p>
                      <a:pPr algn="r"/>
                      <a:r>
                        <a:rPr lang="sr-Latn-RS" dirty="0" smtClean="0"/>
                        <a:t>19,944.00</a:t>
                      </a:r>
                      <a:endParaRPr lang="en-US" dirty="0"/>
                    </a:p>
                  </a:txBody>
                  <a:tcPr/>
                </a:tc>
              </a:tr>
              <a:tr h="370840">
                <a:tc>
                  <a:txBody>
                    <a:bodyPr/>
                    <a:lstStyle/>
                    <a:p>
                      <a:r>
                        <a:rPr lang="sr-Latn-RS" dirty="0" smtClean="0"/>
                        <a:t>P3 NMBU</a:t>
                      </a:r>
                      <a:endParaRPr lang="en-US" dirty="0"/>
                    </a:p>
                  </a:txBody>
                  <a:tcPr/>
                </a:tc>
                <a:tc>
                  <a:txBody>
                    <a:bodyPr/>
                    <a:lstStyle/>
                    <a:p>
                      <a:pPr algn="r"/>
                      <a:r>
                        <a:rPr lang="sr-Latn-RS" dirty="0" smtClean="0"/>
                        <a:t>14,840.00</a:t>
                      </a:r>
                      <a:endParaRPr lang="en-US" dirty="0"/>
                    </a:p>
                  </a:txBody>
                  <a:tcPr/>
                </a:tc>
              </a:tr>
              <a:tr h="370840">
                <a:tc>
                  <a:txBody>
                    <a:bodyPr/>
                    <a:lstStyle/>
                    <a:p>
                      <a:r>
                        <a:rPr lang="sr-Latn-RS" dirty="0" smtClean="0"/>
                        <a:t>P4 AUTh</a:t>
                      </a:r>
                      <a:endParaRPr lang="en-US" dirty="0"/>
                    </a:p>
                  </a:txBody>
                  <a:tcPr/>
                </a:tc>
                <a:tc>
                  <a:txBody>
                    <a:bodyPr/>
                    <a:lstStyle/>
                    <a:p>
                      <a:pPr algn="r"/>
                      <a:r>
                        <a:rPr lang="sr-Latn-RS" dirty="0" smtClean="0"/>
                        <a:t>14,094.00</a:t>
                      </a:r>
                      <a:endParaRPr lang="en-US" dirty="0"/>
                    </a:p>
                  </a:txBody>
                  <a:tcPr/>
                </a:tc>
              </a:tr>
              <a:tr h="370840">
                <a:tc>
                  <a:txBody>
                    <a:bodyPr/>
                    <a:lstStyle/>
                    <a:p>
                      <a:r>
                        <a:rPr lang="sr-Latn-RS" dirty="0" smtClean="0"/>
                        <a:t>P5 UACEG</a:t>
                      </a:r>
                      <a:endParaRPr lang="en-US" dirty="0"/>
                    </a:p>
                  </a:txBody>
                  <a:tcPr/>
                </a:tc>
                <a:tc>
                  <a:txBody>
                    <a:bodyPr/>
                    <a:lstStyle/>
                    <a:p>
                      <a:pPr algn="r"/>
                      <a:r>
                        <a:rPr lang="sr-Latn-RS" dirty="0" smtClean="0"/>
                        <a:t>10,912.00</a:t>
                      </a:r>
                      <a:endParaRPr lang="en-US" dirty="0"/>
                    </a:p>
                  </a:txBody>
                  <a:tcPr/>
                </a:tc>
              </a:tr>
              <a:tr h="370840">
                <a:tc>
                  <a:txBody>
                    <a:bodyPr/>
                    <a:lstStyle/>
                    <a:p>
                      <a:r>
                        <a:rPr lang="sr-Latn-RS" dirty="0" smtClean="0"/>
                        <a:t>P6 UNIRIFCE</a:t>
                      </a:r>
                      <a:endParaRPr lang="en-US" dirty="0"/>
                    </a:p>
                  </a:txBody>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sr-Latn-RS" dirty="0" smtClean="0"/>
                        <a:t>8,389.00</a:t>
                      </a:r>
                      <a:endParaRPr lang="en-US" dirty="0"/>
                    </a:p>
                  </a:txBody>
                  <a:tcPr/>
                </a:tc>
              </a:tr>
              <a:tr h="370840">
                <a:tc>
                  <a:txBody>
                    <a:bodyPr/>
                    <a:lstStyle/>
                    <a:p>
                      <a:r>
                        <a:rPr lang="sr-Latn-RS" dirty="0" smtClean="0"/>
                        <a:t>P7 UL</a:t>
                      </a:r>
                      <a:endParaRPr lang="en-US" dirty="0"/>
                    </a:p>
                  </a:txBody>
                  <a:tcPr/>
                </a:tc>
                <a:tc>
                  <a:txBody>
                    <a:bodyPr/>
                    <a:lstStyle/>
                    <a:p>
                      <a:pPr algn="r"/>
                      <a:r>
                        <a:rPr lang="sr-Latn-RS" dirty="0" smtClean="0"/>
                        <a:t>11,564.00</a:t>
                      </a:r>
                      <a:endParaRPr lang="en-US" dirty="0"/>
                    </a:p>
                  </a:txBody>
                  <a:tcPr/>
                </a:tc>
              </a:tr>
              <a:tr h="370840">
                <a:tc>
                  <a:txBody>
                    <a:bodyPr/>
                    <a:lstStyle/>
                    <a:p>
                      <a:r>
                        <a:rPr lang="sr-Latn-RS" dirty="0" smtClean="0"/>
                        <a:t>P8 UNS</a:t>
                      </a:r>
                      <a:endParaRPr lang="en-US" dirty="0"/>
                    </a:p>
                  </a:txBody>
                  <a:tcPr/>
                </a:tc>
                <a:tc>
                  <a:txBody>
                    <a:bodyPr/>
                    <a:lstStyle/>
                    <a:p>
                      <a:pPr algn="r"/>
                      <a:r>
                        <a:rPr lang="sr-Latn-RS" dirty="0" smtClean="0"/>
                        <a:t>45,148.01</a:t>
                      </a:r>
                      <a:endParaRPr lang="en-US" dirty="0"/>
                    </a:p>
                  </a:txBody>
                  <a:tcPr/>
                </a:tc>
              </a:tr>
              <a:tr h="370840">
                <a:tc>
                  <a:txBody>
                    <a:bodyPr/>
                    <a:lstStyle/>
                    <a:p>
                      <a:r>
                        <a:rPr lang="sr-Latn-RS" dirty="0" smtClean="0"/>
                        <a:t>P9 UNSA</a:t>
                      </a:r>
                      <a:endParaRPr lang="en-US" dirty="0"/>
                    </a:p>
                  </a:txBody>
                  <a:tcPr/>
                </a:tc>
                <a:tc>
                  <a:txBody>
                    <a:bodyPr/>
                    <a:lstStyle/>
                    <a:p>
                      <a:pPr algn="r"/>
                      <a:r>
                        <a:rPr lang="sr-Latn-RS" dirty="0" smtClean="0"/>
                        <a:t>46,324.80</a:t>
                      </a:r>
                      <a:endParaRPr lang="en-US" dirty="0"/>
                    </a:p>
                  </a:txBody>
                  <a:tcPr/>
                </a:tc>
              </a:tr>
              <a:tr h="370840">
                <a:tc>
                  <a:txBody>
                    <a:bodyPr/>
                    <a:lstStyle/>
                    <a:p>
                      <a:r>
                        <a:rPr lang="sr-Latn-RS" dirty="0" smtClean="0"/>
                        <a:t>P10 UNMO</a:t>
                      </a:r>
                      <a:endParaRPr lang="en-US" dirty="0"/>
                    </a:p>
                  </a:txBody>
                  <a:tcPr/>
                </a:tc>
                <a:tc>
                  <a:txBody>
                    <a:bodyPr/>
                    <a:lstStyle/>
                    <a:p>
                      <a:pPr algn="r"/>
                      <a:r>
                        <a:rPr lang="sr-Latn-RS" dirty="0" smtClean="0"/>
                        <a:t>49,702.80</a:t>
                      </a:r>
                      <a:endParaRPr lang="en-US" dirty="0"/>
                    </a:p>
                  </a:txBody>
                  <a:tcPr/>
                </a:tc>
              </a:tr>
              <a:tr h="370840">
                <a:tc>
                  <a:txBody>
                    <a:bodyPr/>
                    <a:lstStyle/>
                    <a:p>
                      <a:r>
                        <a:rPr lang="sr-Latn-RS" dirty="0" smtClean="0"/>
                        <a:t>P11 UPKM</a:t>
                      </a:r>
                      <a:endParaRPr lang="en-US" dirty="0"/>
                    </a:p>
                  </a:txBody>
                  <a:tcPr/>
                </a:tc>
                <a:tc>
                  <a:txBody>
                    <a:bodyPr/>
                    <a:lstStyle/>
                    <a:p>
                      <a:pPr algn="r"/>
                      <a:r>
                        <a:rPr lang="sr-Latn-RS" dirty="0" smtClean="0"/>
                        <a:t>47,277.59</a:t>
                      </a:r>
                      <a:endParaRPr lang="en-US" dirty="0"/>
                    </a:p>
                  </a:txBody>
                  <a:tcPr/>
                </a:tc>
              </a:tr>
              <a:tr h="370840">
                <a:tc>
                  <a:txBody>
                    <a:bodyPr/>
                    <a:lstStyle/>
                    <a:p>
                      <a:r>
                        <a:rPr lang="sr-Latn-RS" dirty="0" smtClean="0"/>
                        <a:t>P12 TCASU</a:t>
                      </a:r>
                      <a:endParaRPr lang="en-US" dirty="0"/>
                    </a:p>
                  </a:txBody>
                  <a:tcPr/>
                </a:tc>
                <a:tc>
                  <a:txBody>
                    <a:bodyPr/>
                    <a:lstStyle/>
                    <a:p>
                      <a:pPr algn="r"/>
                      <a:r>
                        <a:rPr lang="sr-Latn-RS" dirty="0" smtClean="0"/>
                        <a:t>45,716.45</a:t>
                      </a:r>
                      <a:endParaRPr lang="en-US" dirty="0"/>
                    </a:p>
                  </a:txBody>
                  <a:tcPr/>
                </a:tc>
              </a:tr>
              <a:tr h="370840">
                <a:tc>
                  <a:txBody>
                    <a:bodyPr/>
                    <a:lstStyle/>
                    <a:p>
                      <a:r>
                        <a:rPr lang="sr-Latn-RS" dirty="0" smtClean="0"/>
                        <a:t>P13 UoM</a:t>
                      </a:r>
                      <a:endParaRPr lang="en-US" dirty="0"/>
                    </a:p>
                  </a:txBody>
                  <a:tcPr/>
                </a:tc>
                <a:tc>
                  <a:txBody>
                    <a:bodyPr/>
                    <a:lstStyle/>
                    <a:p>
                      <a:pPr algn="r"/>
                      <a:r>
                        <a:rPr lang="sr-Latn-RS" dirty="0" smtClean="0"/>
                        <a:t>45,625.00</a:t>
                      </a:r>
                      <a:endParaRPr lang="en-US" dirty="0"/>
                    </a:p>
                  </a:txBody>
                  <a:tcPr/>
                </a:tc>
              </a:tr>
              <a:tr h="370840">
                <a:tc>
                  <a:txBody>
                    <a:bodyPr/>
                    <a:lstStyle/>
                    <a:p>
                      <a:r>
                        <a:rPr lang="sr-Latn-RS" dirty="0" smtClean="0"/>
                        <a:t>P14</a:t>
                      </a:r>
                      <a:r>
                        <a:rPr lang="sr-Latn-RS" baseline="0" dirty="0" smtClean="0"/>
                        <a:t> PWMC VV</a:t>
                      </a:r>
                      <a:endParaRPr lang="en-US" dirty="0"/>
                    </a:p>
                  </a:txBody>
                  <a:tcPr/>
                </a:tc>
                <a:tc>
                  <a:txBody>
                    <a:bodyPr/>
                    <a:lstStyle/>
                    <a:p>
                      <a:pPr algn="r"/>
                      <a:r>
                        <a:rPr lang="sr-Latn-RS" dirty="0" smtClean="0"/>
                        <a:t>1,545,00</a:t>
                      </a:r>
                      <a:endParaRPr lang="en-US" dirty="0"/>
                    </a:p>
                  </a:txBody>
                  <a:tcPr/>
                </a:tc>
              </a:tr>
            </a:tbl>
          </a:graphicData>
        </a:graphic>
      </p:graphicFrame>
      <p:graphicFrame>
        <p:nvGraphicFramePr>
          <p:cNvPr id="16" name="Table 15"/>
          <p:cNvGraphicFramePr>
            <a:graphicFrameLocks noGrp="1"/>
          </p:cNvGraphicFramePr>
          <p:nvPr/>
        </p:nvGraphicFramePr>
        <p:xfrm>
          <a:off x="7162800" y="2667000"/>
          <a:ext cx="1905000" cy="984885"/>
        </p:xfrm>
        <a:graphic>
          <a:graphicData uri="http://schemas.openxmlformats.org/drawingml/2006/table">
            <a:tbl>
              <a:tblPr/>
              <a:tblGrid>
                <a:gridCol w="1905000"/>
              </a:tblGrid>
              <a:tr h="762000">
                <a:tc>
                  <a:txBody>
                    <a:bodyPr/>
                    <a:lstStyle/>
                    <a:p>
                      <a:pPr algn="r" fontAlgn="b"/>
                      <a:r>
                        <a:rPr lang="sr-Latn-RS" sz="3200" b="1" i="0" u="none" strike="noStrike" dirty="0" smtClean="0">
                          <a:solidFill>
                            <a:srgbClr val="FFC000"/>
                          </a:solidFill>
                          <a:latin typeface="Calibri Light" pitchFamily="34" charset="0"/>
                          <a:cs typeface="Calibri Light" pitchFamily="34" charset="0"/>
                        </a:rPr>
                        <a:t>Total spent: 455</a:t>
                      </a:r>
                      <a:r>
                        <a:rPr lang="en-US" sz="3200" b="1" i="0" u="none" strike="noStrike" dirty="0" smtClean="0">
                          <a:solidFill>
                            <a:srgbClr val="FFC000"/>
                          </a:solidFill>
                          <a:latin typeface="Calibri Light" pitchFamily="34" charset="0"/>
                          <a:cs typeface="Calibri Light" pitchFamily="34" charset="0"/>
                        </a:rPr>
                        <a:t>,</a:t>
                      </a:r>
                      <a:r>
                        <a:rPr lang="sr-Latn-RS" sz="3200" b="1" i="0" u="none" strike="noStrike" dirty="0" smtClean="0">
                          <a:solidFill>
                            <a:srgbClr val="FFC000"/>
                          </a:solidFill>
                          <a:latin typeface="Calibri Light" pitchFamily="34" charset="0"/>
                          <a:cs typeface="Calibri Light" pitchFamily="34" charset="0"/>
                        </a:rPr>
                        <a:t>496</a:t>
                      </a:r>
                      <a:r>
                        <a:rPr lang="en-US" sz="3200" b="1" i="0" u="none" strike="noStrike" dirty="0" smtClean="0">
                          <a:solidFill>
                            <a:srgbClr val="FFC000"/>
                          </a:solidFill>
                          <a:latin typeface="Calibri Light" pitchFamily="34" charset="0"/>
                          <a:cs typeface="Calibri Light" pitchFamily="34" charset="0"/>
                        </a:rPr>
                        <a:t>.</a:t>
                      </a:r>
                      <a:r>
                        <a:rPr lang="sr-Latn-RS" sz="3200" b="1" i="0" u="none" strike="noStrike" dirty="0" smtClean="0">
                          <a:solidFill>
                            <a:srgbClr val="FFC000"/>
                          </a:solidFill>
                          <a:latin typeface="Calibri Light" pitchFamily="34" charset="0"/>
                          <a:cs typeface="Calibri Light" pitchFamily="34" charset="0"/>
                        </a:rPr>
                        <a:t>41</a:t>
                      </a:r>
                      <a:endParaRPr lang="en-US" sz="3200" b="1" i="0" u="none" strike="noStrike" dirty="0">
                        <a:solidFill>
                          <a:srgbClr val="FFC000"/>
                        </a:solidFill>
                        <a:latin typeface="Calibri Light" pitchFamily="34" charset="0"/>
                        <a:cs typeface="Calibri Light" pitchFamily="34" charset="0"/>
                      </a:endParaRPr>
                    </a:p>
                  </a:txBody>
                  <a:tcPr marL="9525" marR="9525" marT="9525" marB="0" anchor="b">
                    <a:lnL>
                      <a:noFill/>
                    </a:lnL>
                    <a:lnR>
                      <a:noFill/>
                    </a:lnR>
                    <a:lnT>
                      <a:noFill/>
                    </a:lnT>
                    <a:lnB>
                      <a:noFill/>
                    </a:lnB>
                  </a:tcPr>
                </a:tc>
              </a:tr>
            </a:tbl>
          </a:graphicData>
        </a:graphic>
      </p:graphicFrame>
      <p:graphicFrame>
        <p:nvGraphicFramePr>
          <p:cNvPr id="13" name="Table 12"/>
          <p:cNvGraphicFramePr>
            <a:graphicFrameLocks noGrp="1"/>
          </p:cNvGraphicFramePr>
          <p:nvPr/>
        </p:nvGraphicFramePr>
        <p:xfrm>
          <a:off x="6934200" y="1143000"/>
          <a:ext cx="2133600" cy="984885"/>
        </p:xfrm>
        <a:graphic>
          <a:graphicData uri="http://schemas.openxmlformats.org/drawingml/2006/table">
            <a:tbl>
              <a:tblPr/>
              <a:tblGrid>
                <a:gridCol w="2133600"/>
              </a:tblGrid>
              <a:tr h="762000">
                <a:tc>
                  <a:txBody>
                    <a:bodyPr/>
                    <a:lstStyle/>
                    <a:p>
                      <a:pPr algn="r" fontAlgn="b"/>
                      <a:r>
                        <a:rPr lang="sr-Latn-RS" sz="3200" b="1" i="0" u="none" strike="noStrike" dirty="0" smtClean="0">
                          <a:solidFill>
                            <a:srgbClr val="FF0000"/>
                          </a:solidFill>
                          <a:latin typeface="Calibri Light" pitchFamily="34" charset="0"/>
                          <a:cs typeface="Calibri Light" pitchFamily="34" charset="0"/>
                        </a:rPr>
                        <a:t>Total budget: 931</a:t>
                      </a:r>
                      <a:r>
                        <a:rPr lang="en-US" sz="3200" b="1" i="0" u="none" strike="noStrike" dirty="0" smtClean="0">
                          <a:solidFill>
                            <a:srgbClr val="FF0000"/>
                          </a:solidFill>
                          <a:latin typeface="Calibri Light" pitchFamily="34" charset="0"/>
                          <a:cs typeface="Calibri Light" pitchFamily="34" charset="0"/>
                        </a:rPr>
                        <a:t>,</a:t>
                      </a:r>
                      <a:r>
                        <a:rPr lang="sr-Latn-RS" sz="3200" b="1" i="0" u="none" strike="noStrike" dirty="0" smtClean="0">
                          <a:solidFill>
                            <a:srgbClr val="FF0000"/>
                          </a:solidFill>
                          <a:latin typeface="Calibri Light" pitchFamily="34" charset="0"/>
                          <a:cs typeface="Calibri Light" pitchFamily="34" charset="0"/>
                        </a:rPr>
                        <a:t>289</a:t>
                      </a:r>
                      <a:r>
                        <a:rPr lang="en-US" sz="3200" b="1" i="0" u="none" strike="noStrike" dirty="0" smtClean="0">
                          <a:solidFill>
                            <a:srgbClr val="FF0000"/>
                          </a:solidFill>
                          <a:latin typeface="Calibri Light" pitchFamily="34" charset="0"/>
                          <a:cs typeface="Calibri Light" pitchFamily="34" charset="0"/>
                        </a:rPr>
                        <a:t>.</a:t>
                      </a:r>
                      <a:r>
                        <a:rPr lang="sr-Latn-RS" sz="3200" b="1" i="0" u="none" strike="noStrike" dirty="0" smtClean="0">
                          <a:solidFill>
                            <a:srgbClr val="FF0000"/>
                          </a:solidFill>
                          <a:latin typeface="Calibri Light" pitchFamily="34" charset="0"/>
                          <a:cs typeface="Calibri Light" pitchFamily="34" charset="0"/>
                        </a:rPr>
                        <a:t>00</a:t>
                      </a:r>
                      <a:endParaRPr lang="en-US" sz="3200" b="1" i="0" u="none" strike="noStrike" dirty="0">
                        <a:solidFill>
                          <a:srgbClr val="FF0000"/>
                        </a:solidFill>
                        <a:latin typeface="Calibri Light" pitchFamily="34" charset="0"/>
                        <a:cs typeface="Calibri Light" pitchFamily="34" charset="0"/>
                      </a:endParaRPr>
                    </a:p>
                  </a:txBody>
                  <a:tcPr marL="9525" marR="9525" marT="9525" marB="0" anchor="b">
                    <a:lnL>
                      <a:noFill/>
                    </a:lnL>
                    <a:lnR>
                      <a:noFill/>
                    </a:lnR>
                    <a:lnT>
                      <a:noFill/>
                    </a:lnT>
                    <a:lnB>
                      <a:noFill/>
                    </a:lnB>
                  </a:tcPr>
                </a:tc>
              </a:tr>
            </a:tbl>
          </a:graphicData>
        </a:graphic>
      </p:graphicFrame>
      <p:graphicFrame>
        <p:nvGraphicFramePr>
          <p:cNvPr id="14" name="Table 13"/>
          <p:cNvGraphicFramePr>
            <a:graphicFrameLocks noGrp="1"/>
          </p:cNvGraphicFramePr>
          <p:nvPr/>
        </p:nvGraphicFramePr>
        <p:xfrm>
          <a:off x="6705600" y="4191000"/>
          <a:ext cx="2209800" cy="984885"/>
        </p:xfrm>
        <a:graphic>
          <a:graphicData uri="http://schemas.openxmlformats.org/drawingml/2006/table">
            <a:tbl>
              <a:tblPr/>
              <a:tblGrid>
                <a:gridCol w="2209800"/>
              </a:tblGrid>
              <a:tr h="762000">
                <a:tc>
                  <a:txBody>
                    <a:bodyPr/>
                    <a:lstStyle/>
                    <a:p>
                      <a:pPr algn="r" fontAlgn="b"/>
                      <a:r>
                        <a:rPr lang="sr-Latn-RS" sz="3200" b="1" i="0" u="none" strike="noStrike" dirty="0" smtClean="0">
                          <a:solidFill>
                            <a:srgbClr val="00B050"/>
                          </a:solidFill>
                          <a:latin typeface="Calibri Light" pitchFamily="34" charset="0"/>
                          <a:cs typeface="Calibri Light" pitchFamily="34" charset="0"/>
                        </a:rPr>
                        <a:t>% </a:t>
                      </a:r>
                      <a:r>
                        <a:rPr lang="sr-Latn-RS" sz="3200" b="1" i="0" u="none" strike="noStrike" dirty="0" smtClean="0">
                          <a:solidFill>
                            <a:srgbClr val="00B050"/>
                          </a:solidFill>
                          <a:latin typeface="Calibri Light" pitchFamily="34" charset="0"/>
                          <a:cs typeface="Calibri Light" pitchFamily="34" charset="0"/>
                        </a:rPr>
                        <a:t>used: 48.91 </a:t>
                      </a:r>
                      <a:r>
                        <a:rPr lang="sr-Latn-RS" sz="3200" b="1" i="0" u="none" strike="noStrike" dirty="0" smtClean="0">
                          <a:solidFill>
                            <a:srgbClr val="00B050"/>
                          </a:solidFill>
                          <a:latin typeface="Calibri Light" pitchFamily="34" charset="0"/>
                          <a:cs typeface="Calibri Light" pitchFamily="34" charset="0"/>
                        </a:rPr>
                        <a:t>%</a:t>
                      </a:r>
                      <a:endParaRPr lang="en-US" sz="3200" b="1" i="0" u="none" strike="noStrike" dirty="0">
                        <a:solidFill>
                          <a:srgbClr val="00B050"/>
                        </a:solidFill>
                        <a:latin typeface="Calibri Light" pitchFamily="34" charset="0"/>
                        <a:cs typeface="Calibri Light" pitchFamily="34" charset="0"/>
                      </a:endParaRPr>
                    </a:p>
                  </a:txBody>
                  <a:tcPr marL="9525" marR="9525" marT="9525" marB="0" anchor="b">
                    <a:lnL>
                      <a:noFill/>
                    </a:lnL>
                    <a:lnR>
                      <a:noFill/>
                    </a:lnR>
                    <a:lnT>
                      <a:noFill/>
                    </a:lnT>
                    <a:lnB>
                      <a:noFill/>
                    </a:lnB>
                  </a:tcPr>
                </a:tc>
              </a:tr>
            </a:tbl>
          </a:graphicData>
        </a:graphic>
      </p:graphicFrame>
    </p:spTree>
    <p:extLst>
      <p:ext uri="{BB962C8B-B14F-4D97-AF65-F5344CB8AC3E}">
        <p14:creationId xmlns="" xmlns:p14="http://schemas.microsoft.com/office/powerpoint/2010/main" val="31884283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p:cNvPicPr>
            <a:picLocks noGrp="1" noChangeAspect="1"/>
          </p:cNvPicPr>
          <p:nvPr>
            <p:ph idx="1"/>
          </p:nvPr>
        </p:nvPicPr>
        <p:blipFill>
          <a:blip r:embed="rId3" cstate="print">
            <a:extLst>
              <a:ext uri="{28A0092B-C50C-407E-A947-70E740481C1C}">
                <a14:useLocalDpi xmlns="" xmlns:a14="http://schemas.microsoft.com/office/drawing/2010/main" val="0"/>
              </a:ext>
            </a:extLst>
          </a:blip>
          <a:stretch>
            <a:fillRect/>
          </a:stretch>
        </p:blipFill>
        <p:spPr>
          <a:xfrm>
            <a:off x="533401" y="104570"/>
            <a:ext cx="1743324" cy="423940"/>
          </a:xfrm>
        </p:spPr>
      </p:pic>
      <p:pic>
        <p:nvPicPr>
          <p:cNvPr id="6" name="Picture 5"/>
          <p:cNvPicPr>
            <a:picLocks noChangeAspect="1"/>
          </p:cNvPicPr>
          <p:nvPr/>
        </p:nvPicPr>
        <p:blipFill>
          <a:blip r:embed="rId4" cstate="print">
            <a:extLst>
              <a:ext uri="{28A0092B-C50C-407E-A947-70E740481C1C}">
                <a14:useLocalDpi xmlns="" xmlns:a14="http://schemas.microsoft.com/office/drawing/2010/main" val="0"/>
              </a:ext>
            </a:extLst>
          </a:blip>
          <a:stretch>
            <a:fillRect/>
          </a:stretch>
        </p:blipFill>
        <p:spPr>
          <a:xfrm>
            <a:off x="7237053" y="103258"/>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 xmlns:a14="http://schemas.microsoft.com/office/drawing/2010/main" val="0"/>
              </a:ext>
            </a:extLst>
          </a:blip>
          <a:stretch>
            <a:fillRect/>
          </a:stretch>
        </p:blipFill>
        <p:spPr>
          <a:xfrm rot="21151370">
            <a:off x="15475" y="229266"/>
            <a:ext cx="3555698" cy="491177"/>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9" name="Title 1"/>
          <p:cNvSpPr>
            <a:spLocks noGrp="1"/>
          </p:cNvSpPr>
          <p:nvPr>
            <p:ph type="title"/>
          </p:nvPr>
        </p:nvSpPr>
        <p:spPr>
          <a:xfrm>
            <a:off x="457200" y="533400"/>
            <a:ext cx="8458200" cy="838200"/>
          </a:xfrm>
        </p:spPr>
        <p:txBody>
          <a:bodyPr>
            <a:noAutofit/>
          </a:bodyPr>
          <a:lstStyle/>
          <a:p>
            <a:r>
              <a:rPr lang="sr-Latn-RS" sz="3200" b="1" dirty="0" smtClean="0">
                <a:solidFill>
                  <a:schemeClr val="tx2">
                    <a:lumMod val="60000"/>
                    <a:lumOff val="40000"/>
                  </a:schemeClr>
                </a:solidFill>
                <a:latin typeface="Calibri Light" pitchFamily="34" charset="0"/>
                <a:cs typeface="Calibri Light" pitchFamily="34" charset="0"/>
              </a:rPr>
              <a:t>Equipment – Supporting documents</a:t>
            </a:r>
            <a:endParaRPr lang="en-US" sz="3200" b="1" dirty="0">
              <a:solidFill>
                <a:schemeClr val="tx2">
                  <a:lumMod val="60000"/>
                  <a:lumOff val="40000"/>
                </a:schemeClr>
              </a:solidFill>
              <a:latin typeface="Calibri Light" pitchFamily="34" charset="0"/>
              <a:cs typeface="Calibri Light" pitchFamily="34" charset="0"/>
            </a:endParaRPr>
          </a:p>
        </p:txBody>
      </p:sp>
      <p:sp>
        <p:nvSpPr>
          <p:cNvPr id="12" name="Content Placeholder 2"/>
          <p:cNvSpPr txBox="1">
            <a:spLocks/>
          </p:cNvSpPr>
          <p:nvPr/>
        </p:nvSpPr>
        <p:spPr>
          <a:xfrm>
            <a:off x="381000" y="1143000"/>
            <a:ext cx="8229600" cy="4525963"/>
          </a:xfrm>
          <a:prstGeom prst="rect">
            <a:avLst/>
          </a:prstGeom>
        </p:spPr>
        <p:txBody>
          <a:bodyPr vert="horz" lIns="91440" tIns="45720" rIns="91440" bIns="45720" rtlCol="0">
            <a:noAutofit/>
          </a:bodyPr>
          <a:lstStyle/>
          <a:p>
            <a:pPr algn="just" fontAlgn="auto">
              <a:spcBef>
                <a:spcPts val="0"/>
              </a:spcBef>
              <a:spcAft>
                <a:spcPts val="0"/>
              </a:spcAft>
              <a:buFont typeface="Wingdings" pitchFamily="2" charset="2"/>
              <a:buChar char="Ø"/>
              <a:defRPr/>
            </a:pPr>
            <a:r>
              <a:rPr lang="en-US" sz="2700" b="1" i="1" dirty="0" smtClean="0">
                <a:latin typeface="Calibri Light" pitchFamily="34" charset="0"/>
                <a:cs typeface="Calibri Light" pitchFamily="34" charset="0"/>
              </a:rPr>
              <a:t> </a:t>
            </a:r>
            <a:r>
              <a:rPr lang="en-US" sz="2700" b="1" dirty="0" smtClean="0">
                <a:latin typeface="Calibri Light" pitchFamily="34" charset="0"/>
                <a:cs typeface="Calibri Light" pitchFamily="34" charset="0"/>
              </a:rPr>
              <a:t>Invoice(s)</a:t>
            </a:r>
            <a:r>
              <a:rPr lang="en-US" sz="2700" dirty="0" smtClean="0">
                <a:latin typeface="Calibri Light" pitchFamily="34" charset="0"/>
                <a:cs typeface="Calibri Light" pitchFamily="34" charset="0"/>
              </a:rPr>
              <a:t> for all purchased equipment (please note that order </a:t>
            </a:r>
            <a:r>
              <a:rPr lang="en-US" sz="2700" b="1" dirty="0" smtClean="0">
                <a:latin typeface="Calibri Light" pitchFamily="34" charset="0"/>
                <a:cs typeface="Calibri Light" pitchFamily="34" charset="0"/>
              </a:rPr>
              <a:t>forms, pro-forma invoices</a:t>
            </a:r>
            <a:r>
              <a:rPr lang="en-US" sz="2700" dirty="0" smtClean="0">
                <a:latin typeface="Calibri Light" pitchFamily="34" charset="0"/>
                <a:cs typeface="Calibri Light" pitchFamily="34" charset="0"/>
              </a:rPr>
              <a:t>, quotations or estimates are not considered as proof of expenditure). </a:t>
            </a:r>
            <a:r>
              <a:rPr lang="en-GB" sz="2700" b="1" u="sng" dirty="0" smtClean="0">
                <a:solidFill>
                  <a:srgbClr val="FF0000"/>
                </a:solidFill>
                <a:latin typeface="Calibri Light" pitchFamily="34" charset="0"/>
                <a:cs typeface="Calibri Light" pitchFamily="34" charset="0"/>
              </a:rPr>
              <a:t>Certified copy</a:t>
            </a:r>
            <a:endParaRPr lang="en-US" sz="2700" dirty="0" smtClean="0">
              <a:latin typeface="Calibri Light" pitchFamily="34" charset="0"/>
              <a:cs typeface="Calibri Light" pitchFamily="34" charset="0"/>
            </a:endParaRPr>
          </a:p>
          <a:p>
            <a:pPr algn="just" fontAlgn="auto">
              <a:spcBef>
                <a:spcPts val="0"/>
              </a:spcBef>
              <a:spcAft>
                <a:spcPts val="0"/>
              </a:spcAft>
              <a:buFont typeface="Wingdings" pitchFamily="2" charset="2"/>
              <a:buChar char="Ø"/>
              <a:defRPr/>
            </a:pPr>
            <a:r>
              <a:rPr lang="sr-Latn-RS" sz="2700" b="1" kern="0" dirty="0" smtClean="0">
                <a:latin typeface="Calibri Light" pitchFamily="34" charset="0"/>
                <a:cs typeface="Calibri Light" pitchFamily="34" charset="0"/>
              </a:rPr>
              <a:t> </a:t>
            </a:r>
            <a:r>
              <a:rPr lang="x-none" sz="2700" b="1" kern="0" smtClean="0">
                <a:latin typeface="Calibri Light" pitchFamily="34" charset="0"/>
                <a:cs typeface="Calibri Light" pitchFamily="34" charset="0"/>
              </a:rPr>
              <a:t>VAT exemption statement</a:t>
            </a:r>
            <a:r>
              <a:rPr lang="en-US" sz="2700" b="1" kern="0" dirty="0" smtClean="0">
                <a:latin typeface="Calibri Light" pitchFamily="34" charset="0"/>
                <a:cs typeface="Calibri Light" pitchFamily="34" charset="0"/>
              </a:rPr>
              <a:t> </a:t>
            </a:r>
            <a:r>
              <a:rPr lang="en-GB" sz="2700" b="1" u="sng" dirty="0" smtClean="0">
                <a:solidFill>
                  <a:srgbClr val="FF0000"/>
                </a:solidFill>
                <a:latin typeface="Calibri Light" pitchFamily="34" charset="0"/>
                <a:cs typeface="Calibri Light" pitchFamily="34" charset="0"/>
              </a:rPr>
              <a:t>Certified copy</a:t>
            </a:r>
            <a:endParaRPr lang="en-US" sz="2700" kern="0" dirty="0" smtClean="0">
              <a:latin typeface="Calibri Light" pitchFamily="34" charset="0"/>
              <a:cs typeface="Calibri Light" pitchFamily="34" charset="0"/>
            </a:endParaRPr>
          </a:p>
          <a:p>
            <a:pPr algn="just" fontAlgn="auto">
              <a:spcBef>
                <a:spcPts val="0"/>
              </a:spcBef>
              <a:spcAft>
                <a:spcPts val="0"/>
              </a:spcAft>
              <a:buFont typeface="Wingdings" pitchFamily="2" charset="2"/>
              <a:buChar char="Ø"/>
              <a:defRPr/>
            </a:pPr>
            <a:r>
              <a:rPr lang="sr-Latn-RS" sz="2700" dirty="0" smtClean="0">
                <a:latin typeface="Calibri Light" pitchFamily="34" charset="0"/>
                <a:cs typeface="Calibri Light" pitchFamily="34" charset="0"/>
              </a:rPr>
              <a:t> </a:t>
            </a:r>
            <a:r>
              <a:rPr lang="x-none" sz="2700" smtClean="0">
                <a:latin typeface="Calibri Light" pitchFamily="34" charset="0"/>
                <a:cs typeface="Calibri Light" pitchFamily="34" charset="0"/>
              </a:rPr>
              <a:t>Documentation on the </a:t>
            </a:r>
            <a:r>
              <a:rPr lang="x-none" sz="2700" b="1" smtClean="0">
                <a:latin typeface="Calibri Light" pitchFamily="34" charset="0"/>
                <a:cs typeface="Calibri Light" pitchFamily="34" charset="0"/>
              </a:rPr>
              <a:t>tendering procedure </a:t>
            </a:r>
            <a:r>
              <a:rPr lang="x-none" sz="2700" smtClean="0">
                <a:latin typeface="Calibri Light" pitchFamily="34" charset="0"/>
                <a:cs typeface="Calibri Light" pitchFamily="34" charset="0"/>
              </a:rPr>
              <a:t>and three quotations (for more than 25000 Euros)</a:t>
            </a:r>
            <a:r>
              <a:rPr lang="en-US" sz="2700" dirty="0" smtClean="0">
                <a:latin typeface="Calibri Light" pitchFamily="34" charset="0"/>
                <a:cs typeface="Calibri Light" pitchFamily="34" charset="0"/>
              </a:rPr>
              <a:t> </a:t>
            </a:r>
            <a:r>
              <a:rPr lang="en-GB" sz="2700" b="1" u="sng" dirty="0" smtClean="0">
                <a:solidFill>
                  <a:srgbClr val="FF0000"/>
                </a:solidFill>
                <a:latin typeface="Calibri Light" pitchFamily="34" charset="0"/>
                <a:cs typeface="Calibri Light" pitchFamily="34" charset="0"/>
              </a:rPr>
              <a:t>Certified copy</a:t>
            </a:r>
            <a:endParaRPr lang="en-US" sz="2700" dirty="0" smtClean="0">
              <a:latin typeface="Calibri Light" pitchFamily="34" charset="0"/>
              <a:cs typeface="Calibri Light" pitchFamily="34" charset="0"/>
            </a:endParaRPr>
          </a:p>
          <a:p>
            <a:pPr algn="just" fontAlgn="auto">
              <a:spcBef>
                <a:spcPts val="0"/>
              </a:spcBef>
              <a:spcAft>
                <a:spcPts val="0"/>
              </a:spcAft>
              <a:buFont typeface="Wingdings" pitchFamily="2" charset="2"/>
              <a:buChar char="Ø"/>
              <a:defRPr/>
            </a:pPr>
            <a:r>
              <a:rPr lang="sr-Latn-RS" sz="2700" dirty="0" smtClean="0">
                <a:latin typeface="Calibri Light" pitchFamily="34" charset="0"/>
                <a:cs typeface="Calibri Light" pitchFamily="34" charset="0"/>
              </a:rPr>
              <a:t> </a:t>
            </a:r>
            <a:r>
              <a:rPr lang="x-none" sz="2700" b="1" smtClean="0">
                <a:latin typeface="Calibri Light" pitchFamily="34" charset="0"/>
                <a:cs typeface="Calibri Light" pitchFamily="34" charset="0"/>
              </a:rPr>
              <a:t>Proof of payment </a:t>
            </a:r>
            <a:r>
              <a:rPr lang="x-none" sz="2700" smtClean="0">
                <a:latin typeface="Calibri Light" pitchFamily="34" charset="0"/>
                <a:cs typeface="Calibri Light" pitchFamily="34" charset="0"/>
              </a:rPr>
              <a:t>(bank statement)</a:t>
            </a:r>
            <a:r>
              <a:rPr lang="en-US" sz="2700" dirty="0" smtClean="0">
                <a:latin typeface="Calibri Light" pitchFamily="34" charset="0"/>
                <a:cs typeface="Calibri Light" pitchFamily="34" charset="0"/>
              </a:rPr>
              <a:t> </a:t>
            </a:r>
            <a:r>
              <a:rPr lang="en-GB" sz="2700" b="1" u="sng" dirty="0" smtClean="0">
                <a:solidFill>
                  <a:srgbClr val="FF0000"/>
                </a:solidFill>
                <a:latin typeface="Calibri Light" pitchFamily="34" charset="0"/>
                <a:cs typeface="Calibri Light" pitchFamily="34" charset="0"/>
              </a:rPr>
              <a:t>Certified copy</a:t>
            </a:r>
            <a:endParaRPr lang="sr-Latn-RS" sz="2700" b="1" u="sng" dirty="0" smtClean="0">
              <a:solidFill>
                <a:srgbClr val="FF0000"/>
              </a:solidFill>
              <a:latin typeface="Calibri Light" pitchFamily="34" charset="0"/>
              <a:cs typeface="Calibri Light" pitchFamily="34" charset="0"/>
            </a:endParaRPr>
          </a:p>
          <a:p>
            <a:pPr algn="just">
              <a:buFont typeface="Wingdings" pitchFamily="2" charset="2"/>
              <a:buChar char="Ø"/>
            </a:pPr>
            <a:r>
              <a:rPr lang="sr-Latn-RS" sz="2700" dirty="0" smtClean="0">
                <a:latin typeface="Calibri Light" pitchFamily="34" charset="0"/>
                <a:cs typeface="Calibri Light" pitchFamily="34" charset="0"/>
              </a:rPr>
              <a:t> </a:t>
            </a:r>
            <a:r>
              <a:rPr lang="en-US" sz="2700" dirty="0" smtClean="0">
                <a:latin typeface="Calibri Light" pitchFamily="34" charset="0"/>
                <a:cs typeface="Calibri Light" pitchFamily="34" charset="0"/>
              </a:rPr>
              <a:t>Proof that equipment is recorded in inventory of the institution</a:t>
            </a:r>
            <a:r>
              <a:rPr lang="sr-Latn-RS" sz="2700" dirty="0" smtClean="0">
                <a:latin typeface="Calibri Light" pitchFamily="34" charset="0"/>
                <a:cs typeface="Calibri Light" pitchFamily="34" charset="0"/>
              </a:rPr>
              <a:t> + analytical cards</a:t>
            </a:r>
            <a:r>
              <a:rPr lang="en-US" sz="2700" dirty="0" smtClean="0">
                <a:latin typeface="Calibri Light" pitchFamily="34" charset="0"/>
                <a:cs typeface="Calibri Light" pitchFamily="34" charset="0"/>
              </a:rPr>
              <a:t> </a:t>
            </a:r>
            <a:r>
              <a:rPr lang="en-GB" sz="2700" b="1" u="sng" dirty="0" smtClean="0">
                <a:solidFill>
                  <a:srgbClr val="FF0000"/>
                </a:solidFill>
                <a:latin typeface="Calibri Light" pitchFamily="34" charset="0"/>
                <a:cs typeface="Calibri Light" pitchFamily="34" charset="0"/>
              </a:rPr>
              <a:t>Certified copy</a:t>
            </a:r>
            <a:endParaRPr lang="sr-Latn-RS" sz="2700" b="1" u="sng" dirty="0" smtClean="0">
              <a:solidFill>
                <a:srgbClr val="FF0000"/>
              </a:solidFill>
              <a:latin typeface="Calibri Light" pitchFamily="34" charset="0"/>
              <a:cs typeface="Calibri Light" pitchFamily="34" charset="0"/>
            </a:endParaRPr>
          </a:p>
          <a:p>
            <a:pPr algn="just">
              <a:buFont typeface="Wingdings" pitchFamily="2" charset="2"/>
              <a:buChar char="Ø"/>
            </a:pPr>
            <a:r>
              <a:rPr lang="sr-Latn-RS" sz="2700" dirty="0" smtClean="0"/>
              <a:t> </a:t>
            </a:r>
            <a:r>
              <a:rPr lang="sr-Latn-RS" sz="2700" dirty="0" smtClean="0">
                <a:latin typeface="Calibri Light" pitchFamily="34" charset="0"/>
                <a:cs typeface="Calibri Light" pitchFamily="34" charset="0"/>
              </a:rPr>
              <a:t>C</a:t>
            </a:r>
            <a:r>
              <a:rPr lang="en-US" sz="2700" dirty="0" err="1" smtClean="0">
                <a:latin typeface="Calibri Light" pitchFamily="34" charset="0"/>
                <a:cs typeface="Calibri Light" pitchFamily="34" charset="0"/>
              </a:rPr>
              <a:t>ontract</a:t>
            </a:r>
            <a:r>
              <a:rPr lang="en-US" sz="2700" dirty="0" smtClean="0">
                <a:latin typeface="Calibri Light" pitchFamily="34" charset="0"/>
                <a:cs typeface="Calibri Light" pitchFamily="34" charset="0"/>
              </a:rPr>
              <a:t> with chosen supplier</a:t>
            </a:r>
            <a:r>
              <a:rPr lang="sr-Latn-RS" sz="2700" dirty="0" smtClean="0">
                <a:latin typeface="Calibri Light" pitchFamily="34" charset="0"/>
                <a:cs typeface="Calibri Light" pitchFamily="34" charset="0"/>
              </a:rPr>
              <a:t> </a:t>
            </a:r>
            <a:r>
              <a:rPr lang="en-GB" sz="2700" b="1" u="sng" dirty="0" smtClean="0">
                <a:solidFill>
                  <a:srgbClr val="FF0000"/>
                </a:solidFill>
                <a:latin typeface="Calibri Light" pitchFamily="34" charset="0"/>
                <a:cs typeface="Calibri Light" pitchFamily="34" charset="0"/>
              </a:rPr>
              <a:t>Certified copy</a:t>
            </a:r>
            <a:endParaRPr lang="sr-Latn-RS" sz="2700" b="1" u="sng" dirty="0" smtClean="0">
              <a:solidFill>
                <a:srgbClr val="FF0000"/>
              </a:solidFill>
              <a:latin typeface="Calibri Light" pitchFamily="34" charset="0"/>
              <a:cs typeface="Calibri Light" pitchFamily="34" charset="0"/>
            </a:endParaRPr>
          </a:p>
          <a:p>
            <a:pPr algn="just">
              <a:buFont typeface="Wingdings" pitchFamily="2" charset="2"/>
              <a:buChar char="Ø"/>
            </a:pPr>
            <a:r>
              <a:rPr lang="sr-Latn-RS" sz="2700" dirty="0" smtClean="0">
                <a:latin typeface="Calibri Light" pitchFamily="34" charset="0"/>
                <a:cs typeface="Calibri Light" pitchFamily="34" charset="0"/>
              </a:rPr>
              <a:t> Photos</a:t>
            </a:r>
          </a:p>
          <a:p>
            <a:pPr>
              <a:buFont typeface="Wingdings" pitchFamily="2" charset="2"/>
              <a:buChar char="Ø"/>
            </a:pPr>
            <a:r>
              <a:rPr lang="sr-Latn-RS" sz="2700" dirty="0" smtClean="0">
                <a:latin typeface="Calibri Light" pitchFamily="34" charset="0"/>
                <a:cs typeface="Calibri Light" pitchFamily="34" charset="0"/>
              </a:rPr>
              <a:t> </a:t>
            </a:r>
            <a:r>
              <a:rPr lang="en-US" sz="2700" dirty="0" smtClean="0">
                <a:latin typeface="Calibri Light" pitchFamily="34" charset="0"/>
                <a:cs typeface="Calibri Light" pitchFamily="34" charset="0"/>
              </a:rPr>
              <a:t>Any prior </a:t>
            </a:r>
            <a:r>
              <a:rPr lang="en-US" sz="2700" dirty="0" err="1" smtClean="0">
                <a:latin typeface="Calibri Light" pitchFamily="34" charset="0"/>
                <a:cs typeface="Calibri Light" pitchFamily="34" charset="0"/>
              </a:rPr>
              <a:t>authorisation</a:t>
            </a:r>
            <a:r>
              <a:rPr lang="en-US" sz="2700" dirty="0" smtClean="0">
                <a:latin typeface="Calibri Light" pitchFamily="34" charset="0"/>
                <a:cs typeface="Calibri Light" pitchFamily="34" charset="0"/>
              </a:rPr>
              <a:t> from the Agency </a:t>
            </a:r>
          </a:p>
          <a:p>
            <a:pPr algn="just">
              <a:buFont typeface="Wingdings" pitchFamily="2" charset="2"/>
              <a:buChar char="Ø"/>
            </a:pPr>
            <a:endParaRPr lang="en-US" sz="2800" dirty="0" smtClean="0">
              <a:latin typeface="Calibri Light" pitchFamily="34" charset="0"/>
              <a:cs typeface="Calibri Light" pitchFamily="34" charset="0"/>
            </a:endParaRPr>
          </a:p>
          <a:p>
            <a:pPr algn="just" fontAlgn="auto">
              <a:spcBef>
                <a:spcPts val="0"/>
              </a:spcBef>
              <a:spcAft>
                <a:spcPts val="0"/>
              </a:spcAft>
              <a:buFont typeface="Wingdings" pitchFamily="2" charset="2"/>
              <a:buChar char="Ø"/>
              <a:defRPr/>
            </a:pPr>
            <a:endParaRPr lang="en-US" sz="2800" dirty="0">
              <a:latin typeface="Calibri Light" pitchFamily="34" charset="0"/>
              <a:cs typeface="Calibri Light" pitchFamily="34" charset="0"/>
            </a:endParaRPr>
          </a:p>
        </p:txBody>
      </p:sp>
    </p:spTree>
    <p:extLst>
      <p:ext uri="{BB962C8B-B14F-4D97-AF65-F5344CB8AC3E}">
        <p14:creationId xmlns="" xmlns:p14="http://schemas.microsoft.com/office/powerpoint/2010/main" val="31884283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p:cNvPicPr>
            <a:picLocks noGrp="1" noChangeAspect="1"/>
          </p:cNvPicPr>
          <p:nvPr>
            <p:ph idx="1"/>
          </p:nvPr>
        </p:nvPicPr>
        <p:blipFill>
          <a:blip r:embed="rId3" cstate="print">
            <a:extLst>
              <a:ext uri="{28A0092B-C50C-407E-A947-70E740481C1C}">
                <a14:useLocalDpi xmlns="" xmlns:a14="http://schemas.microsoft.com/office/drawing/2010/main" val="0"/>
              </a:ext>
            </a:extLst>
          </a:blip>
          <a:stretch>
            <a:fillRect/>
          </a:stretch>
        </p:blipFill>
        <p:spPr>
          <a:xfrm>
            <a:off x="533401" y="104570"/>
            <a:ext cx="1743324" cy="423940"/>
          </a:xfrm>
        </p:spPr>
      </p:pic>
      <p:pic>
        <p:nvPicPr>
          <p:cNvPr id="6" name="Picture 5"/>
          <p:cNvPicPr>
            <a:picLocks noChangeAspect="1"/>
          </p:cNvPicPr>
          <p:nvPr/>
        </p:nvPicPr>
        <p:blipFill>
          <a:blip r:embed="rId4" cstate="print">
            <a:extLst>
              <a:ext uri="{28A0092B-C50C-407E-A947-70E740481C1C}">
                <a14:useLocalDpi xmlns="" xmlns:a14="http://schemas.microsoft.com/office/drawing/2010/main" val="0"/>
              </a:ext>
            </a:extLst>
          </a:blip>
          <a:stretch>
            <a:fillRect/>
          </a:stretch>
        </p:blipFill>
        <p:spPr>
          <a:xfrm>
            <a:off x="7237053" y="103258"/>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 xmlns:a14="http://schemas.microsoft.com/office/drawing/2010/main" val="0"/>
              </a:ext>
            </a:extLst>
          </a:blip>
          <a:stretch>
            <a:fillRect/>
          </a:stretch>
        </p:blipFill>
        <p:spPr>
          <a:xfrm rot="21151370">
            <a:off x="15475" y="229266"/>
            <a:ext cx="3555698" cy="491177"/>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9" name="Title 1"/>
          <p:cNvSpPr>
            <a:spLocks noGrp="1"/>
          </p:cNvSpPr>
          <p:nvPr>
            <p:ph type="title"/>
          </p:nvPr>
        </p:nvSpPr>
        <p:spPr>
          <a:xfrm>
            <a:off x="457200" y="533400"/>
            <a:ext cx="8458200" cy="838200"/>
          </a:xfrm>
        </p:spPr>
        <p:txBody>
          <a:bodyPr>
            <a:noAutofit/>
          </a:bodyPr>
          <a:lstStyle/>
          <a:p>
            <a:r>
              <a:rPr lang="sr-Latn-RS" sz="3200" b="1" dirty="0" smtClean="0">
                <a:solidFill>
                  <a:schemeClr val="tx2">
                    <a:lumMod val="60000"/>
                    <a:lumOff val="40000"/>
                  </a:schemeClr>
                </a:solidFill>
                <a:latin typeface="Calibri Light" pitchFamily="34" charset="0"/>
                <a:cs typeface="Calibri Light" pitchFamily="34" charset="0"/>
              </a:rPr>
              <a:t>Subcontracting – Supporting documents</a:t>
            </a:r>
            <a:endParaRPr lang="en-US" sz="3200" b="1" dirty="0">
              <a:solidFill>
                <a:schemeClr val="tx2">
                  <a:lumMod val="60000"/>
                  <a:lumOff val="40000"/>
                </a:schemeClr>
              </a:solidFill>
              <a:latin typeface="Calibri Light" pitchFamily="34" charset="0"/>
              <a:cs typeface="Calibri Light" pitchFamily="34" charset="0"/>
            </a:endParaRPr>
          </a:p>
        </p:txBody>
      </p:sp>
      <p:sp>
        <p:nvSpPr>
          <p:cNvPr id="12" name="Content Placeholder 2"/>
          <p:cNvSpPr txBox="1">
            <a:spLocks/>
          </p:cNvSpPr>
          <p:nvPr/>
        </p:nvSpPr>
        <p:spPr>
          <a:xfrm>
            <a:off x="381000" y="1295400"/>
            <a:ext cx="8229600" cy="4525963"/>
          </a:xfrm>
          <a:prstGeom prst="rect">
            <a:avLst/>
          </a:prstGeom>
        </p:spPr>
        <p:txBody>
          <a:bodyPr vert="horz" lIns="91440" tIns="45720" rIns="91440" bIns="45720" rtlCol="0">
            <a:noAutofit/>
          </a:bodyPr>
          <a:lstStyle/>
          <a:p>
            <a:pPr algn="just">
              <a:buFont typeface="Wingdings" pitchFamily="2" charset="2"/>
              <a:buChar char="Ø"/>
            </a:pPr>
            <a:r>
              <a:rPr lang="sr-Latn-RS" sz="2500" dirty="0" smtClean="0">
                <a:latin typeface="Calibri Light" pitchFamily="34" charset="0"/>
                <a:cs typeface="Calibri Light" pitchFamily="34" charset="0"/>
              </a:rPr>
              <a:t> </a:t>
            </a:r>
            <a:r>
              <a:rPr lang="en-US" sz="2800" dirty="0" smtClean="0">
                <a:latin typeface="Calibri Light" pitchFamily="34" charset="0"/>
                <a:cs typeface="Calibri Light" pitchFamily="34" charset="0"/>
              </a:rPr>
              <a:t>Invoices, subcontracts and proof of payment</a:t>
            </a:r>
            <a:r>
              <a:rPr lang="sr-Latn-RS" sz="2800" dirty="0" smtClean="0">
                <a:latin typeface="Calibri Light" pitchFamily="34" charset="0"/>
                <a:cs typeface="Calibri Light" pitchFamily="34" charset="0"/>
              </a:rPr>
              <a:t> (bank statement) </a:t>
            </a:r>
            <a:r>
              <a:rPr lang="en-GB" sz="2800" b="1" u="sng" dirty="0" smtClean="0">
                <a:solidFill>
                  <a:srgbClr val="FF0000"/>
                </a:solidFill>
                <a:latin typeface="Calibri Light" pitchFamily="34" charset="0"/>
                <a:cs typeface="Calibri Light" pitchFamily="34" charset="0"/>
              </a:rPr>
              <a:t>Certified copy</a:t>
            </a:r>
            <a:endParaRPr lang="sr-Latn-RS" sz="2800" dirty="0" smtClean="0">
              <a:latin typeface="Calibri Light" pitchFamily="34" charset="0"/>
              <a:cs typeface="Calibri Light" pitchFamily="34" charset="0"/>
            </a:endParaRPr>
          </a:p>
          <a:p>
            <a:r>
              <a:rPr lang="sr-Latn-RS" sz="2800" dirty="0" smtClean="0">
                <a:latin typeface="Calibri Light" pitchFamily="34" charset="0"/>
                <a:cs typeface="Calibri Light" pitchFamily="34" charset="0"/>
              </a:rPr>
              <a:t> </a:t>
            </a:r>
            <a:endParaRPr lang="en-US" sz="2800" dirty="0" smtClean="0"/>
          </a:p>
          <a:p>
            <a:pPr algn="just">
              <a:buFont typeface="Wingdings" pitchFamily="2" charset="2"/>
              <a:buChar char="Ø"/>
            </a:pPr>
            <a:r>
              <a:rPr lang="en-US" sz="2800" dirty="0" smtClean="0">
                <a:latin typeface="Calibri Light" pitchFamily="34" charset="0"/>
                <a:cs typeface="Calibri Light" pitchFamily="34" charset="0"/>
              </a:rPr>
              <a:t>&gt; EUR 25.000 &lt; EUR 134.000: tendering procedure and three quotations from different suppliers </a:t>
            </a:r>
          </a:p>
          <a:p>
            <a:endParaRPr lang="en-US" sz="2800" dirty="0" smtClean="0"/>
          </a:p>
          <a:p>
            <a:pPr>
              <a:buFont typeface="Wingdings" pitchFamily="2" charset="2"/>
              <a:buChar char="Ø"/>
            </a:pPr>
            <a:r>
              <a:rPr lang="sr-Latn-RS" sz="2800" dirty="0" smtClean="0">
                <a:latin typeface="Calibri Light" pitchFamily="34" charset="0"/>
                <a:cs typeface="Calibri Light" pitchFamily="34" charset="0"/>
              </a:rPr>
              <a:t> </a:t>
            </a:r>
            <a:r>
              <a:rPr lang="en-US" sz="2800" dirty="0" smtClean="0">
                <a:latin typeface="Calibri Light" pitchFamily="34" charset="0"/>
                <a:cs typeface="Calibri Light" pitchFamily="34" charset="0"/>
              </a:rPr>
              <a:t>Tangible outputs/products </a:t>
            </a:r>
            <a:r>
              <a:rPr lang="sr-Latn-RS" sz="2800" dirty="0" smtClean="0">
                <a:latin typeface="Calibri Light" pitchFamily="34" charset="0"/>
                <a:cs typeface="Calibri Light" pitchFamily="34" charset="0"/>
              </a:rPr>
              <a:t>(2 pieces)</a:t>
            </a:r>
          </a:p>
          <a:p>
            <a:endParaRPr lang="en-US" sz="2800" dirty="0" smtClean="0"/>
          </a:p>
          <a:p>
            <a:pPr>
              <a:buFont typeface="Wingdings" pitchFamily="2" charset="2"/>
              <a:buChar char="Ø"/>
            </a:pPr>
            <a:r>
              <a:rPr lang="sr-Latn-RS" sz="2800" dirty="0" smtClean="0">
                <a:latin typeface="Calibri Light" pitchFamily="34" charset="0"/>
                <a:cs typeface="Calibri Light" pitchFamily="34" charset="0"/>
              </a:rPr>
              <a:t> </a:t>
            </a:r>
            <a:r>
              <a:rPr lang="en-US" sz="2800" dirty="0" smtClean="0">
                <a:latin typeface="Calibri Light" pitchFamily="34" charset="0"/>
                <a:cs typeface="Calibri Light" pitchFamily="34" charset="0"/>
              </a:rPr>
              <a:t>Any prior </a:t>
            </a:r>
            <a:r>
              <a:rPr lang="en-US" sz="2800" dirty="0" err="1" smtClean="0">
                <a:latin typeface="Calibri Light" pitchFamily="34" charset="0"/>
                <a:cs typeface="Calibri Light" pitchFamily="34" charset="0"/>
              </a:rPr>
              <a:t>authorisation</a:t>
            </a:r>
            <a:r>
              <a:rPr lang="en-US" sz="2800" dirty="0" smtClean="0">
                <a:latin typeface="Calibri Light" pitchFamily="34" charset="0"/>
                <a:cs typeface="Calibri Light" pitchFamily="34" charset="0"/>
              </a:rPr>
              <a:t> from the Agency </a:t>
            </a:r>
            <a:endParaRPr lang="sr-Latn-RS" sz="2800" dirty="0" smtClean="0">
              <a:latin typeface="Calibri Light" pitchFamily="34" charset="0"/>
              <a:cs typeface="Calibri Light" pitchFamily="34" charset="0"/>
            </a:endParaRPr>
          </a:p>
          <a:p>
            <a:pPr>
              <a:buFont typeface="Wingdings" pitchFamily="2" charset="2"/>
              <a:buChar char="Ø"/>
            </a:pPr>
            <a:endParaRPr lang="sr-Latn-RS" sz="2800" dirty="0" smtClean="0">
              <a:latin typeface="Calibri Light" pitchFamily="34" charset="0"/>
              <a:cs typeface="Calibri Light" pitchFamily="34" charset="0"/>
            </a:endParaRPr>
          </a:p>
          <a:p>
            <a:pPr>
              <a:buFont typeface="Wingdings" pitchFamily="2" charset="2"/>
              <a:buChar char="Ø"/>
            </a:pPr>
            <a:r>
              <a:rPr lang="sr-Latn-RS" sz="2800" dirty="0" smtClean="0">
                <a:latin typeface="Calibri Light" pitchFamily="34" charset="0"/>
                <a:cs typeface="Calibri Light" pitchFamily="34" charset="0"/>
              </a:rPr>
              <a:t> Photos</a:t>
            </a:r>
            <a:endParaRPr lang="en-US" sz="2800" dirty="0" smtClean="0">
              <a:latin typeface="Calibri Light" pitchFamily="34" charset="0"/>
              <a:cs typeface="Calibri Light" pitchFamily="34" charset="0"/>
            </a:endParaRPr>
          </a:p>
          <a:p>
            <a:pPr>
              <a:buFont typeface="Wingdings" pitchFamily="2" charset="2"/>
              <a:buChar char="Ø"/>
            </a:pPr>
            <a:endParaRPr lang="en-US" sz="2800" dirty="0" smtClean="0">
              <a:latin typeface="Calibri Light" pitchFamily="34" charset="0"/>
              <a:cs typeface="Calibri Light" pitchFamily="34" charset="0"/>
            </a:endParaRPr>
          </a:p>
          <a:p>
            <a:pPr>
              <a:buFont typeface="Wingdings" pitchFamily="2" charset="2"/>
              <a:buChar char="Ø"/>
            </a:pPr>
            <a:endParaRPr lang="en-US" sz="2800" dirty="0" smtClean="0">
              <a:latin typeface="Calibri Light" pitchFamily="34" charset="0"/>
              <a:cs typeface="Calibri Light" pitchFamily="34" charset="0"/>
            </a:endParaRPr>
          </a:p>
        </p:txBody>
      </p:sp>
    </p:spTree>
    <p:extLst>
      <p:ext uri="{BB962C8B-B14F-4D97-AF65-F5344CB8AC3E}">
        <p14:creationId xmlns="" xmlns:p14="http://schemas.microsoft.com/office/powerpoint/2010/main" val="31884283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p:cNvPicPr>
            <a:picLocks noGrp="1" noChangeAspect="1"/>
          </p:cNvPicPr>
          <p:nvPr>
            <p:ph idx="1"/>
          </p:nvPr>
        </p:nvPicPr>
        <p:blipFill>
          <a:blip r:embed="rId3" cstate="print">
            <a:extLst>
              <a:ext uri="{28A0092B-C50C-407E-A947-70E740481C1C}">
                <a14:useLocalDpi xmlns="" xmlns:a14="http://schemas.microsoft.com/office/drawing/2010/main" val="0"/>
              </a:ext>
            </a:extLst>
          </a:blip>
          <a:stretch>
            <a:fillRect/>
          </a:stretch>
        </p:blipFill>
        <p:spPr>
          <a:xfrm>
            <a:off x="533401" y="104570"/>
            <a:ext cx="1743324" cy="423940"/>
          </a:xfrm>
        </p:spPr>
      </p:pic>
      <p:pic>
        <p:nvPicPr>
          <p:cNvPr id="6" name="Picture 5"/>
          <p:cNvPicPr>
            <a:picLocks noChangeAspect="1"/>
          </p:cNvPicPr>
          <p:nvPr/>
        </p:nvPicPr>
        <p:blipFill>
          <a:blip r:embed="rId4" cstate="print">
            <a:extLst>
              <a:ext uri="{28A0092B-C50C-407E-A947-70E740481C1C}">
                <a14:useLocalDpi xmlns="" xmlns:a14="http://schemas.microsoft.com/office/drawing/2010/main" val="0"/>
              </a:ext>
            </a:extLst>
          </a:blip>
          <a:stretch>
            <a:fillRect/>
          </a:stretch>
        </p:blipFill>
        <p:spPr>
          <a:xfrm>
            <a:off x="7237053" y="103258"/>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 xmlns:a14="http://schemas.microsoft.com/office/drawing/2010/main" val="0"/>
              </a:ext>
            </a:extLst>
          </a:blip>
          <a:stretch>
            <a:fillRect/>
          </a:stretch>
        </p:blipFill>
        <p:spPr>
          <a:xfrm rot="21151370">
            <a:off x="15475" y="229266"/>
            <a:ext cx="3555698" cy="491177"/>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9" name="Title 1"/>
          <p:cNvSpPr>
            <a:spLocks noGrp="1"/>
          </p:cNvSpPr>
          <p:nvPr>
            <p:ph type="title"/>
          </p:nvPr>
        </p:nvSpPr>
        <p:spPr>
          <a:xfrm>
            <a:off x="304800" y="533400"/>
            <a:ext cx="8686800" cy="838200"/>
          </a:xfrm>
        </p:spPr>
        <p:txBody>
          <a:bodyPr>
            <a:noAutofit/>
          </a:bodyPr>
          <a:lstStyle/>
          <a:p>
            <a:r>
              <a:rPr lang="sr-Latn-RS" sz="3500" b="1" dirty="0" smtClean="0">
                <a:solidFill>
                  <a:schemeClr val="tx2">
                    <a:lumMod val="60000"/>
                    <a:lumOff val="40000"/>
                  </a:schemeClr>
                </a:solidFill>
                <a:latin typeface="Calibri Light" pitchFamily="34" charset="0"/>
                <a:cs typeface="Calibri Light" pitchFamily="34" charset="0"/>
              </a:rPr>
              <a:t>Staff costs – Supporting documents</a:t>
            </a:r>
            <a:endParaRPr lang="en-US" sz="3500" b="1" dirty="0">
              <a:solidFill>
                <a:schemeClr val="tx2">
                  <a:lumMod val="60000"/>
                  <a:lumOff val="40000"/>
                </a:schemeClr>
              </a:solidFill>
              <a:latin typeface="Calibri Light" pitchFamily="34" charset="0"/>
              <a:cs typeface="Calibri Light" pitchFamily="34" charset="0"/>
            </a:endParaRPr>
          </a:p>
        </p:txBody>
      </p:sp>
      <p:sp>
        <p:nvSpPr>
          <p:cNvPr id="12" name="Content Placeholder 2"/>
          <p:cNvSpPr txBox="1">
            <a:spLocks/>
          </p:cNvSpPr>
          <p:nvPr/>
        </p:nvSpPr>
        <p:spPr>
          <a:xfrm>
            <a:off x="381000" y="1295400"/>
            <a:ext cx="8229600" cy="4525963"/>
          </a:xfrm>
          <a:prstGeom prst="rect">
            <a:avLst/>
          </a:prstGeom>
        </p:spPr>
        <p:txBody>
          <a:bodyPr vert="horz" lIns="91440" tIns="45720" rIns="91440" bIns="45720" rtlCol="0">
            <a:noAutofit/>
          </a:bodyPr>
          <a:lstStyle/>
          <a:p>
            <a:pPr algn="just">
              <a:buFont typeface="Wingdings" pitchFamily="2" charset="2"/>
              <a:buChar char="Ø"/>
            </a:pPr>
            <a:r>
              <a:rPr lang="sr-Latn-RS" sz="2300" dirty="0" smtClean="0">
                <a:latin typeface="Calibri Light" pitchFamily="34" charset="0"/>
                <a:cs typeface="Calibri Light" pitchFamily="34" charset="0"/>
              </a:rPr>
              <a:t> </a:t>
            </a:r>
            <a:r>
              <a:rPr lang="sr-Latn-RS" sz="2600" b="1" dirty="0" smtClean="0">
                <a:latin typeface="Calibri Light" pitchFamily="34" charset="0"/>
                <a:cs typeface="Calibri Light" pitchFamily="34" charset="0"/>
              </a:rPr>
              <a:t>JOINT DECLARATION</a:t>
            </a:r>
            <a:r>
              <a:rPr lang="en-US" sz="2600" dirty="0" smtClean="0">
                <a:latin typeface="Calibri Light" pitchFamily="34" charset="0"/>
                <a:cs typeface="Calibri Light" pitchFamily="34" charset="0"/>
              </a:rPr>
              <a:t> </a:t>
            </a:r>
            <a:r>
              <a:rPr lang="sr-Latn-RS" sz="2600" dirty="0" smtClean="0">
                <a:latin typeface="Calibri Light" pitchFamily="34" charset="0"/>
                <a:cs typeface="Calibri Light" pitchFamily="34" charset="0"/>
              </a:rPr>
              <a:t>(Annex II) </a:t>
            </a:r>
            <a:r>
              <a:rPr lang="en-US" sz="2600" dirty="0" smtClean="0">
                <a:latin typeface="Calibri Light" pitchFamily="34" charset="0"/>
                <a:cs typeface="Calibri Light" pitchFamily="34" charset="0"/>
              </a:rPr>
              <a:t>for each person employed </a:t>
            </a:r>
            <a:r>
              <a:rPr lang="en-GB" sz="2600" b="1" u="sng" dirty="0" smtClean="0">
                <a:solidFill>
                  <a:srgbClr val="FF0000"/>
                </a:solidFill>
                <a:latin typeface="Calibri Light" pitchFamily="34" charset="0"/>
                <a:cs typeface="Calibri Light" pitchFamily="34" charset="0"/>
              </a:rPr>
              <a:t>ORIGINAL</a:t>
            </a:r>
            <a:endParaRPr lang="en-US" sz="2600" dirty="0" smtClean="0">
              <a:latin typeface="Calibri Light" pitchFamily="34" charset="0"/>
              <a:cs typeface="Calibri Light" pitchFamily="34" charset="0"/>
            </a:endParaRPr>
          </a:p>
          <a:p>
            <a:pPr algn="just">
              <a:buFont typeface="Wingdings" pitchFamily="2" charset="2"/>
              <a:buChar char="Ø"/>
            </a:pPr>
            <a:r>
              <a:rPr lang="sr-Latn-RS" sz="2600" dirty="0" smtClean="0">
                <a:latin typeface="Calibri Light" pitchFamily="34" charset="0"/>
                <a:cs typeface="Calibri Light" pitchFamily="34" charset="0"/>
              </a:rPr>
              <a:t> </a:t>
            </a:r>
            <a:r>
              <a:rPr lang="en-US" sz="2600" b="1" dirty="0" smtClean="0">
                <a:latin typeface="Calibri Light" pitchFamily="34" charset="0"/>
                <a:cs typeface="Calibri Light" pitchFamily="34" charset="0"/>
              </a:rPr>
              <a:t>TIME-SHEETS</a:t>
            </a:r>
            <a:r>
              <a:rPr lang="en-US" sz="2600" dirty="0" smtClean="0">
                <a:latin typeface="Calibri Light" pitchFamily="34" charset="0"/>
                <a:cs typeface="Calibri Light" pitchFamily="34" charset="0"/>
              </a:rPr>
              <a:t> (attached to each staff convention), indicating number of days worked for corresponding month/year, description of tasks , outputs produced and related work package </a:t>
            </a:r>
            <a:r>
              <a:rPr lang="en-GB" sz="2600" b="1" u="sng" dirty="0" smtClean="0">
                <a:solidFill>
                  <a:srgbClr val="FF0000"/>
                </a:solidFill>
                <a:latin typeface="Calibri Light" pitchFamily="34" charset="0"/>
                <a:cs typeface="Calibri Light" pitchFamily="34" charset="0"/>
              </a:rPr>
              <a:t>ORIGINAL</a:t>
            </a:r>
            <a:endParaRPr lang="en-US" sz="2600" dirty="0" smtClean="0">
              <a:latin typeface="Calibri Light" pitchFamily="34" charset="0"/>
              <a:cs typeface="Calibri Light" pitchFamily="34" charset="0"/>
            </a:endParaRPr>
          </a:p>
          <a:p>
            <a:pPr algn="just">
              <a:buFont typeface="Wingdings" pitchFamily="2" charset="2"/>
              <a:buChar char="Ø"/>
            </a:pPr>
            <a:r>
              <a:rPr lang="sr-Latn-RS" sz="2600" dirty="0" smtClean="0">
                <a:latin typeface="Calibri Light" pitchFamily="34" charset="0"/>
                <a:cs typeface="Calibri Light" pitchFamily="34" charset="0"/>
              </a:rPr>
              <a:t> </a:t>
            </a:r>
            <a:r>
              <a:rPr lang="en-US" sz="2600" dirty="0" smtClean="0">
                <a:latin typeface="Calibri Light" pitchFamily="34" charset="0"/>
                <a:cs typeface="Calibri Light" pitchFamily="34" charset="0"/>
              </a:rPr>
              <a:t>FORMAL CONTRACTUAL RELATIONSHIP (</a:t>
            </a:r>
            <a:r>
              <a:rPr lang="en-US" sz="2600" b="1" dirty="0" smtClean="0">
                <a:latin typeface="Calibri Light" pitchFamily="34" charset="0"/>
                <a:cs typeface="Calibri Light" pitchFamily="34" charset="0"/>
              </a:rPr>
              <a:t>EMPLOYMENT CONTRACT</a:t>
            </a:r>
            <a:r>
              <a:rPr lang="en-US" sz="2600" dirty="0" smtClean="0">
                <a:latin typeface="Calibri Light" pitchFamily="34" charset="0"/>
                <a:cs typeface="Calibri Light" pitchFamily="34" charset="0"/>
              </a:rPr>
              <a:t>) </a:t>
            </a:r>
            <a:r>
              <a:rPr lang="en-GB" sz="2600" b="1" u="sng" dirty="0" smtClean="0">
                <a:solidFill>
                  <a:srgbClr val="FF0000"/>
                </a:solidFill>
                <a:latin typeface="Calibri Light" pitchFamily="34" charset="0"/>
                <a:cs typeface="Calibri Light" pitchFamily="34" charset="0"/>
              </a:rPr>
              <a:t>Certified copy</a:t>
            </a:r>
            <a:endParaRPr lang="en-US" sz="2600" dirty="0" smtClean="0">
              <a:latin typeface="Calibri Light" pitchFamily="34" charset="0"/>
              <a:cs typeface="Calibri Light" pitchFamily="34" charset="0"/>
            </a:endParaRPr>
          </a:p>
          <a:p>
            <a:pPr algn="just">
              <a:buFont typeface="Wingdings" pitchFamily="2" charset="2"/>
              <a:buChar char="Ø"/>
            </a:pPr>
            <a:r>
              <a:rPr lang="sr-Latn-RS" sz="2600" dirty="0" smtClean="0">
                <a:latin typeface="Calibri Light" pitchFamily="34" charset="0"/>
                <a:cs typeface="Calibri Light" pitchFamily="34" charset="0"/>
              </a:rPr>
              <a:t> </a:t>
            </a:r>
            <a:r>
              <a:rPr lang="en-US" sz="2600" dirty="0" smtClean="0">
                <a:latin typeface="Calibri Light" pitchFamily="34" charset="0"/>
                <a:cs typeface="Calibri Light" pitchFamily="34" charset="0"/>
              </a:rPr>
              <a:t>ANY EVIDENCE allowing to verify that declared workloads correspond to actual activities/outputs (e.g. attendance lists for lectures given, tangible outputs / products, salary slips, etc.) </a:t>
            </a:r>
            <a:r>
              <a:rPr lang="en-GB" sz="2600" b="1" u="sng" dirty="0" smtClean="0">
                <a:solidFill>
                  <a:srgbClr val="FF0000"/>
                </a:solidFill>
                <a:latin typeface="Calibri Light" pitchFamily="34" charset="0"/>
                <a:cs typeface="Calibri Light" pitchFamily="34" charset="0"/>
              </a:rPr>
              <a:t>Certified copy</a:t>
            </a:r>
            <a:endParaRPr lang="en-US" sz="2600" dirty="0" smtClean="0">
              <a:latin typeface="Calibri Light" pitchFamily="34" charset="0"/>
              <a:cs typeface="Calibri Light" pitchFamily="34" charset="0"/>
            </a:endParaRPr>
          </a:p>
          <a:p>
            <a:endParaRPr lang="en-US" sz="2800" dirty="0" smtClean="0"/>
          </a:p>
        </p:txBody>
      </p:sp>
    </p:spTree>
    <p:extLst>
      <p:ext uri="{BB962C8B-B14F-4D97-AF65-F5344CB8AC3E}">
        <p14:creationId xmlns="" xmlns:p14="http://schemas.microsoft.com/office/powerpoint/2010/main" val="31884283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2350</TotalTime>
  <Words>1459</Words>
  <Application>Microsoft Office PowerPoint</Application>
  <PresentationFormat>On-screen Show (4:3)</PresentationFormat>
  <Paragraphs>263</Paragraphs>
  <Slides>17</Slides>
  <Notes>17</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Slide 1</vt:lpstr>
      <vt:lpstr>Budget info</vt:lpstr>
      <vt:lpstr>Installments from EACEA to the Project coordinator</vt:lpstr>
      <vt:lpstr>Monthly Rates valid in 04-2020</vt:lpstr>
      <vt:lpstr>Slide 5</vt:lpstr>
      <vt:lpstr>Slide 6</vt:lpstr>
      <vt:lpstr>Equipment – Supporting documents</vt:lpstr>
      <vt:lpstr>Subcontracting – Supporting documents</vt:lpstr>
      <vt:lpstr>Staff costs – Supporting documents</vt:lpstr>
      <vt:lpstr>Staff costs – Supporting documents</vt:lpstr>
      <vt:lpstr>Travel costs and Costs of stay – Supporting documents</vt:lpstr>
      <vt:lpstr>Travel costs and Costs of stay – Supporting documents</vt:lpstr>
      <vt:lpstr>Travel costs and Costs of stay</vt:lpstr>
      <vt:lpstr>Individual Travel Report (ITR)</vt:lpstr>
      <vt:lpstr>Checks and Audits (Art. II.27)</vt:lpstr>
      <vt:lpstr>Documentation</vt:lpstr>
      <vt:lpstr>Slide 17</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Milan</dc:creator>
  <cp:lastModifiedBy>Milan</cp:lastModifiedBy>
  <cp:revision>78</cp:revision>
  <dcterms:created xsi:type="dcterms:W3CDTF">2006-08-16T00:00:00Z</dcterms:created>
  <dcterms:modified xsi:type="dcterms:W3CDTF">2020-04-14T13:28:19Z</dcterms:modified>
</cp:coreProperties>
</file>